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21"/>
  </p:notesMasterIdLst>
  <p:handoutMasterIdLst>
    <p:handoutMasterId r:id="rId22"/>
  </p:handoutMasterIdLst>
  <p:sldIdLst>
    <p:sldId id="257" r:id="rId5"/>
    <p:sldId id="268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4" r:id="rId14"/>
    <p:sldId id="285" r:id="rId15"/>
    <p:sldId id="286" r:id="rId16"/>
    <p:sldId id="287" r:id="rId17"/>
    <p:sldId id="288" r:id="rId18"/>
    <p:sldId id="289" r:id="rId19"/>
    <p:sldId id="290" r:id="rId20"/>
  </p:sldIdLst>
  <p:sldSz cx="9144000" cy="6858000" type="screen4x3"/>
  <p:notesSz cx="6858000" cy="9144000"/>
  <p:embeddedFontLst>
    <p:embeddedFont>
      <p:font typeface="배달의민족 주아" panose="02020603020101020101" pitchFamily="18" charset="-127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HY중고딕" panose="02030600000101010101" pitchFamily="18" charset="-127"/>
      <p:regular r:id="rId30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 rtl="0">
      <a:defRPr lang="ko-KR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5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5771" autoAdjust="0"/>
  </p:normalViewPr>
  <p:slideViewPr>
    <p:cSldViewPr>
      <p:cViewPr varScale="1">
        <p:scale>
          <a:sx n="56" d="100"/>
          <a:sy n="56" d="100"/>
        </p:scale>
        <p:origin x="32" y="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7" d="100"/>
          <a:sy n="77" d="100"/>
        </p:scale>
        <p:origin x="3276" y="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 Sang Kim" userId="c116fbce-3dee-455f-bcf9-62d95e9fea8a" providerId="ADAL" clId="{58B3E274-D6D2-4CA4-B88C-A4090F60675E}"/>
    <pc:docChg chg="undo custSel addSld delSld modSld sldOrd">
      <pc:chgData name="Han Sang Kim" userId="c116fbce-3dee-455f-bcf9-62d95e9fea8a" providerId="ADAL" clId="{58B3E274-D6D2-4CA4-B88C-A4090F60675E}" dt="2018-05-27T13:53:44.448" v="448"/>
      <pc:docMkLst>
        <pc:docMk/>
      </pc:docMkLst>
      <pc:sldChg chg="modTransition">
        <pc:chgData name="Han Sang Kim" userId="c116fbce-3dee-455f-bcf9-62d95e9fea8a" providerId="ADAL" clId="{58B3E274-D6D2-4CA4-B88C-A4090F60675E}" dt="2018-05-25T15:41:49.876" v="420" actId="20577"/>
        <pc:sldMkLst>
          <pc:docMk/>
          <pc:sldMk cId="3529114326" sldId="268"/>
        </pc:sldMkLst>
      </pc:sldChg>
      <pc:sldChg chg="modTransition">
        <pc:chgData name="Han Sang Kim" userId="c116fbce-3dee-455f-bcf9-62d95e9fea8a" providerId="ADAL" clId="{58B3E274-D6D2-4CA4-B88C-A4090F60675E}" dt="2018-05-25T15:41:56.872" v="421" actId="20577"/>
        <pc:sldMkLst>
          <pc:docMk/>
          <pc:sldMk cId="2816418121" sldId="276"/>
        </pc:sldMkLst>
      </pc:sldChg>
      <pc:sldChg chg="modTransition">
        <pc:chgData name="Han Sang Kim" userId="c116fbce-3dee-455f-bcf9-62d95e9fea8a" providerId="ADAL" clId="{58B3E274-D6D2-4CA4-B88C-A4090F60675E}" dt="2018-05-25T15:46:11.564" v="422" actId="20577"/>
        <pc:sldMkLst>
          <pc:docMk/>
          <pc:sldMk cId="3868725394" sldId="277"/>
        </pc:sldMkLst>
      </pc:sldChg>
      <pc:sldChg chg="modTransition">
        <pc:chgData name="Han Sang Kim" userId="c116fbce-3dee-455f-bcf9-62d95e9fea8a" providerId="ADAL" clId="{58B3E274-D6D2-4CA4-B88C-A4090F60675E}" dt="2018-05-25T15:46:13.638" v="423" actId="20577"/>
        <pc:sldMkLst>
          <pc:docMk/>
          <pc:sldMk cId="3347420144" sldId="278"/>
        </pc:sldMkLst>
      </pc:sldChg>
      <pc:sldChg chg="modTransition">
        <pc:chgData name="Han Sang Kim" userId="c116fbce-3dee-455f-bcf9-62d95e9fea8a" providerId="ADAL" clId="{58B3E274-D6D2-4CA4-B88C-A4090F60675E}" dt="2018-05-25T15:46:18.511" v="424" actId="20577"/>
        <pc:sldMkLst>
          <pc:docMk/>
          <pc:sldMk cId="2601683535" sldId="279"/>
        </pc:sldMkLst>
      </pc:sldChg>
      <pc:sldChg chg="modTransition">
        <pc:chgData name="Han Sang Kim" userId="c116fbce-3dee-455f-bcf9-62d95e9fea8a" providerId="ADAL" clId="{58B3E274-D6D2-4CA4-B88C-A4090F60675E}" dt="2018-05-25T15:46:21.181" v="425" actId="20577"/>
        <pc:sldMkLst>
          <pc:docMk/>
          <pc:sldMk cId="2568500569" sldId="280"/>
        </pc:sldMkLst>
      </pc:sldChg>
      <pc:sldChg chg="modTransition">
        <pc:chgData name="Han Sang Kim" userId="c116fbce-3dee-455f-bcf9-62d95e9fea8a" providerId="ADAL" clId="{58B3E274-D6D2-4CA4-B88C-A4090F60675E}" dt="2018-05-25T15:46:31.880" v="426" actId="20577"/>
        <pc:sldMkLst>
          <pc:docMk/>
          <pc:sldMk cId="4250090132" sldId="281"/>
        </pc:sldMkLst>
      </pc:sldChg>
      <pc:sldChg chg="modTransition">
        <pc:chgData name="Han Sang Kim" userId="c116fbce-3dee-455f-bcf9-62d95e9fea8a" providerId="ADAL" clId="{58B3E274-D6D2-4CA4-B88C-A4090F60675E}" dt="2018-05-25T15:46:38.839" v="427" actId="20577"/>
        <pc:sldMkLst>
          <pc:docMk/>
          <pc:sldMk cId="3407351669" sldId="282"/>
        </pc:sldMkLst>
      </pc:sldChg>
      <pc:sldChg chg="addSp delSp modSp modTransition">
        <pc:chgData name="Han Sang Kim" userId="c116fbce-3dee-455f-bcf9-62d95e9fea8a" providerId="ADAL" clId="{58B3E274-D6D2-4CA4-B88C-A4090F60675E}" dt="2018-05-25T16:12:03.339" v="445"/>
        <pc:sldMkLst>
          <pc:docMk/>
          <pc:sldMk cId="3283464258" sldId="284"/>
        </pc:sldMkLst>
        <pc:spChg chg="mod">
          <ac:chgData name="Han Sang Kim" userId="c116fbce-3dee-455f-bcf9-62d95e9fea8a" providerId="ADAL" clId="{58B3E274-D6D2-4CA4-B88C-A4090F60675E}" dt="2018-05-25T16:11:41.658" v="441" actId="1076"/>
          <ac:spMkLst>
            <pc:docMk/>
            <pc:sldMk cId="3283464258" sldId="284"/>
            <ac:spMk id="2" creationId="{BA82673C-2713-4472-95FF-167570D02789}"/>
          </ac:spMkLst>
        </pc:spChg>
        <pc:spChg chg="add del">
          <ac:chgData name="Han Sang Kim" userId="c116fbce-3dee-455f-bcf9-62d95e9fea8a" providerId="ADAL" clId="{58B3E274-D6D2-4CA4-B88C-A4090F60675E}" dt="2018-05-25T16:12:03.339" v="445"/>
          <ac:spMkLst>
            <pc:docMk/>
            <pc:sldMk cId="3283464258" sldId="284"/>
            <ac:spMk id="4" creationId="{71A532E8-3F5D-4077-82DA-BB280AA13E6A}"/>
          </ac:spMkLst>
        </pc:spChg>
        <pc:spChg chg="add mod">
          <ac:chgData name="Han Sang Kim" userId="c116fbce-3dee-455f-bcf9-62d95e9fea8a" providerId="ADAL" clId="{58B3E274-D6D2-4CA4-B88C-A4090F60675E}" dt="2018-05-25T16:11:48.763" v="443" actId="1076"/>
          <ac:spMkLst>
            <pc:docMk/>
            <pc:sldMk cId="3283464258" sldId="284"/>
            <ac:spMk id="7" creationId="{F5903B19-C575-4824-9A2F-2F3E0FDAB9EE}"/>
          </ac:spMkLst>
        </pc:spChg>
        <pc:picChg chg="mod">
          <ac:chgData name="Han Sang Kim" userId="c116fbce-3dee-455f-bcf9-62d95e9fea8a" providerId="ADAL" clId="{58B3E274-D6D2-4CA4-B88C-A4090F60675E}" dt="2018-05-25T16:11:41.658" v="441" actId="1076"/>
          <ac:picMkLst>
            <pc:docMk/>
            <pc:sldMk cId="3283464258" sldId="284"/>
            <ac:picMk id="3" creationId="{2A596260-CFE4-4D7E-822B-594332EC3982}"/>
          </ac:picMkLst>
        </pc:picChg>
        <pc:picChg chg="mod">
          <ac:chgData name="Han Sang Kim" userId="c116fbce-3dee-455f-bcf9-62d95e9fea8a" providerId="ADAL" clId="{58B3E274-D6D2-4CA4-B88C-A4090F60675E}" dt="2018-05-25T16:11:36.623" v="440" actId="1076"/>
          <ac:picMkLst>
            <pc:docMk/>
            <pc:sldMk cId="3283464258" sldId="284"/>
            <ac:picMk id="8" creationId="{87871658-9634-43C7-B8CE-95F64DD5739B}"/>
          </ac:picMkLst>
        </pc:picChg>
      </pc:sldChg>
      <pc:sldChg chg="modTransition">
        <pc:chgData name="Han Sang Kim" userId="c116fbce-3dee-455f-bcf9-62d95e9fea8a" providerId="ADAL" clId="{58B3E274-D6D2-4CA4-B88C-A4090F60675E}" dt="2018-05-25T15:47:00.368" v="430" actId="20577"/>
        <pc:sldMkLst>
          <pc:docMk/>
          <pc:sldMk cId="2658577663" sldId="285"/>
        </pc:sldMkLst>
      </pc:sldChg>
      <pc:sldChg chg="addSp delSp modSp add modTransition">
        <pc:chgData name="Han Sang Kim" userId="c116fbce-3dee-455f-bcf9-62d95e9fea8a" providerId="ADAL" clId="{58B3E274-D6D2-4CA4-B88C-A4090F60675E}" dt="2018-05-25T15:47:05.606" v="431" actId="20577"/>
        <pc:sldMkLst>
          <pc:docMk/>
          <pc:sldMk cId="3340728909" sldId="286"/>
        </pc:sldMkLst>
        <pc:spChg chg="mod">
          <ac:chgData name="Han Sang Kim" userId="c116fbce-3dee-455f-bcf9-62d95e9fea8a" providerId="ADAL" clId="{58B3E274-D6D2-4CA4-B88C-A4090F60675E}" dt="2018-05-25T13:33:29.021" v="11" actId="1076"/>
          <ac:spMkLst>
            <pc:docMk/>
            <pc:sldMk cId="3340728909" sldId="286"/>
            <ac:spMk id="2" creationId="{BA82673C-2713-4472-95FF-167570D02789}"/>
          </ac:spMkLst>
        </pc:spChg>
        <pc:spChg chg="add mod">
          <ac:chgData name="Han Sang Kim" userId="c116fbce-3dee-455f-bcf9-62d95e9fea8a" providerId="ADAL" clId="{58B3E274-D6D2-4CA4-B88C-A4090F60675E}" dt="2018-05-25T13:39:01.602" v="115" actId="14100"/>
          <ac:spMkLst>
            <pc:docMk/>
            <pc:sldMk cId="3340728909" sldId="286"/>
            <ac:spMk id="7" creationId="{C3021531-03CE-46CA-AF17-8BB15F8F7AD7}"/>
          </ac:spMkLst>
        </pc:spChg>
        <pc:spChg chg="add mod">
          <ac:chgData name="Han Sang Kim" userId="c116fbce-3dee-455f-bcf9-62d95e9fea8a" providerId="ADAL" clId="{58B3E274-D6D2-4CA4-B88C-A4090F60675E}" dt="2018-05-25T13:39:16.495" v="224" actId="14100"/>
          <ac:spMkLst>
            <pc:docMk/>
            <pc:sldMk cId="3340728909" sldId="286"/>
            <ac:spMk id="8" creationId="{2C515CBE-411B-4571-A62C-915FFE16F0CF}"/>
          </ac:spMkLst>
        </pc:spChg>
        <pc:picChg chg="del">
          <ac:chgData name="Han Sang Kim" userId="c116fbce-3dee-455f-bcf9-62d95e9fea8a" providerId="ADAL" clId="{58B3E274-D6D2-4CA4-B88C-A4090F60675E}" dt="2018-05-25T13:33:04.398" v="1" actId="478"/>
          <ac:picMkLst>
            <pc:docMk/>
            <pc:sldMk cId="3340728909" sldId="286"/>
            <ac:picMk id="3" creationId="{2A596260-CFE4-4D7E-822B-594332EC3982}"/>
          </ac:picMkLst>
        </pc:picChg>
        <pc:picChg chg="add mod ord">
          <ac:chgData name="Han Sang Kim" userId="c116fbce-3dee-455f-bcf9-62d95e9fea8a" providerId="ADAL" clId="{58B3E274-D6D2-4CA4-B88C-A4090F60675E}" dt="2018-05-25T13:38:37.172" v="14" actId="1076"/>
          <ac:picMkLst>
            <pc:docMk/>
            <pc:sldMk cId="3340728909" sldId="286"/>
            <ac:picMk id="4" creationId="{3BB111D8-80B6-44BF-9F4D-23F819CDCBCB}"/>
          </ac:picMkLst>
        </pc:picChg>
        <pc:picChg chg="del">
          <ac:chgData name="Han Sang Kim" userId="c116fbce-3dee-455f-bcf9-62d95e9fea8a" providerId="ADAL" clId="{58B3E274-D6D2-4CA4-B88C-A4090F60675E}" dt="2018-05-25T13:33:05.068" v="2" actId="478"/>
          <ac:picMkLst>
            <pc:docMk/>
            <pc:sldMk cId="3340728909" sldId="286"/>
            <ac:picMk id="5" creationId="{5BF01F1C-4559-40D3-8F70-6017971F9A41}"/>
          </ac:picMkLst>
        </pc:picChg>
      </pc:sldChg>
      <pc:sldChg chg="addSp delSp modSp add ord modTransition">
        <pc:chgData name="Han Sang Kim" userId="c116fbce-3dee-455f-bcf9-62d95e9fea8a" providerId="ADAL" clId="{58B3E274-D6D2-4CA4-B88C-A4090F60675E}" dt="2018-05-25T15:51:18.376" v="432" actId="20577"/>
        <pc:sldMkLst>
          <pc:docMk/>
          <pc:sldMk cId="1871127439" sldId="287"/>
        </pc:sldMkLst>
        <pc:spChg chg="mod ord">
          <ac:chgData name="Han Sang Kim" userId="c116fbce-3dee-455f-bcf9-62d95e9fea8a" providerId="ADAL" clId="{58B3E274-D6D2-4CA4-B88C-A4090F60675E}" dt="2018-05-25T15:12:29.052" v="307" actId="1076"/>
          <ac:spMkLst>
            <pc:docMk/>
            <pc:sldMk cId="1871127439" sldId="287"/>
            <ac:spMk id="2" creationId="{BA82673C-2713-4472-95FF-167570D02789}"/>
          </ac:spMkLst>
        </pc:spChg>
        <pc:picChg chg="del">
          <ac:chgData name="Han Sang Kim" userId="c116fbce-3dee-455f-bcf9-62d95e9fea8a" providerId="ADAL" clId="{58B3E274-D6D2-4CA4-B88C-A4090F60675E}" dt="2018-05-25T13:50:49.250" v="236" actId="478"/>
          <ac:picMkLst>
            <pc:docMk/>
            <pc:sldMk cId="1871127439" sldId="287"/>
            <ac:picMk id="3" creationId="{2A596260-CFE4-4D7E-822B-594332EC3982}"/>
          </ac:picMkLst>
        </pc:picChg>
        <pc:picChg chg="add mod modCrop">
          <ac:chgData name="Han Sang Kim" userId="c116fbce-3dee-455f-bcf9-62d95e9fea8a" providerId="ADAL" clId="{58B3E274-D6D2-4CA4-B88C-A4090F60675E}" dt="2018-05-25T15:12:29.052" v="307" actId="1076"/>
          <ac:picMkLst>
            <pc:docMk/>
            <pc:sldMk cId="1871127439" sldId="287"/>
            <ac:picMk id="3" creationId="{9998C64F-9845-4AAF-B1D3-98E4D448F430}"/>
          </ac:picMkLst>
        </pc:picChg>
        <pc:picChg chg="add del mod modCrop">
          <ac:chgData name="Han Sang Kim" userId="c116fbce-3dee-455f-bcf9-62d95e9fea8a" providerId="ADAL" clId="{58B3E274-D6D2-4CA4-B88C-A4090F60675E}" dt="2018-05-25T14:04:48.520" v="240" actId="478"/>
          <ac:picMkLst>
            <pc:docMk/>
            <pc:sldMk cId="1871127439" sldId="287"/>
            <ac:picMk id="4" creationId="{81DAC875-FC76-4FDE-B9A0-CD22010E3BEF}"/>
          </ac:picMkLst>
        </pc:picChg>
        <pc:picChg chg="del">
          <ac:chgData name="Han Sang Kim" userId="c116fbce-3dee-455f-bcf9-62d95e9fea8a" providerId="ADAL" clId="{58B3E274-D6D2-4CA4-B88C-A4090F60675E}" dt="2018-05-25T13:47:11.819" v="229" actId="478"/>
          <ac:picMkLst>
            <pc:docMk/>
            <pc:sldMk cId="1871127439" sldId="287"/>
            <ac:picMk id="5" creationId="{5BF01F1C-4559-40D3-8F70-6017971F9A41}"/>
          </ac:picMkLst>
        </pc:picChg>
      </pc:sldChg>
      <pc:sldChg chg="addSp delSp modSp add modTransition">
        <pc:chgData name="Han Sang Kim" userId="c116fbce-3dee-455f-bcf9-62d95e9fea8a" providerId="ADAL" clId="{58B3E274-D6D2-4CA4-B88C-A4090F60675E}" dt="2018-05-27T13:53:39.258" v="446"/>
        <pc:sldMkLst>
          <pc:docMk/>
          <pc:sldMk cId="3146321312" sldId="288"/>
        </pc:sldMkLst>
        <pc:spChg chg="mod">
          <ac:chgData name="Han Sang Kim" userId="c116fbce-3dee-455f-bcf9-62d95e9fea8a" providerId="ADAL" clId="{58B3E274-D6D2-4CA4-B88C-A4090F60675E}" dt="2018-05-25T15:11:37.471" v="282" actId="14100"/>
          <ac:spMkLst>
            <pc:docMk/>
            <pc:sldMk cId="3146321312" sldId="288"/>
            <ac:spMk id="2" creationId="{BA82673C-2713-4472-95FF-167570D02789}"/>
          </ac:spMkLst>
        </pc:spChg>
        <pc:picChg chg="del">
          <ac:chgData name="Han Sang Kim" userId="c116fbce-3dee-455f-bcf9-62d95e9fea8a" providerId="ADAL" clId="{58B3E274-D6D2-4CA4-B88C-A4090F60675E}" dt="2018-05-25T15:11:12.670" v="276" actId="478"/>
          <ac:picMkLst>
            <pc:docMk/>
            <pc:sldMk cId="3146321312" sldId="288"/>
            <ac:picMk id="3" creationId="{9998C64F-9845-4AAF-B1D3-98E4D448F430}"/>
          </ac:picMkLst>
        </pc:picChg>
        <pc:picChg chg="add mod ord">
          <ac:chgData name="Han Sang Kim" userId="c116fbce-3dee-455f-bcf9-62d95e9fea8a" providerId="ADAL" clId="{58B3E274-D6D2-4CA4-B88C-A4090F60675E}" dt="2018-05-25T15:11:27.783" v="279" actId="167"/>
          <ac:picMkLst>
            <pc:docMk/>
            <pc:sldMk cId="3146321312" sldId="288"/>
            <ac:picMk id="4" creationId="{2AD20994-8462-4008-827B-DEB67275E02C}"/>
          </ac:picMkLst>
        </pc:picChg>
      </pc:sldChg>
      <pc:sldChg chg="addSp delSp modSp add modTransition">
        <pc:chgData name="Han Sang Kim" userId="c116fbce-3dee-455f-bcf9-62d95e9fea8a" providerId="ADAL" clId="{58B3E274-D6D2-4CA4-B88C-A4090F60675E}" dt="2018-05-27T13:53:41.849" v="447"/>
        <pc:sldMkLst>
          <pc:docMk/>
          <pc:sldMk cId="359678525" sldId="289"/>
        </pc:sldMkLst>
        <pc:spChg chg="mod ord">
          <ac:chgData name="Han Sang Kim" userId="c116fbce-3dee-455f-bcf9-62d95e9fea8a" providerId="ADAL" clId="{58B3E274-D6D2-4CA4-B88C-A4090F60675E}" dt="2018-05-25T15:33:39.968" v="313" actId="14100"/>
          <ac:spMkLst>
            <pc:docMk/>
            <pc:sldMk cId="359678525" sldId="289"/>
            <ac:spMk id="2" creationId="{BA82673C-2713-4472-95FF-167570D02789}"/>
          </ac:spMkLst>
        </pc:spChg>
        <pc:spChg chg="add mod">
          <ac:chgData name="Han Sang Kim" userId="c116fbce-3dee-455f-bcf9-62d95e9fea8a" providerId="ADAL" clId="{58B3E274-D6D2-4CA4-B88C-A4090F60675E}" dt="2018-05-25T15:33:53.033" v="319" actId="1076"/>
          <ac:spMkLst>
            <pc:docMk/>
            <pc:sldMk cId="359678525" sldId="289"/>
            <ac:spMk id="7" creationId="{84DAB499-DAE6-40A4-B15F-DCAC448992DB}"/>
          </ac:spMkLst>
        </pc:spChg>
        <pc:spChg chg="add mod">
          <ac:chgData name="Han Sang Kim" userId="c116fbce-3dee-455f-bcf9-62d95e9fea8a" providerId="ADAL" clId="{58B3E274-D6D2-4CA4-B88C-A4090F60675E}" dt="2018-05-25T15:37:07.379" v="339" actId="1038"/>
          <ac:spMkLst>
            <pc:docMk/>
            <pc:sldMk cId="359678525" sldId="289"/>
            <ac:spMk id="8" creationId="{73ED8F32-045E-4738-9B49-C8BCA45F5F51}"/>
          </ac:spMkLst>
        </pc:spChg>
        <pc:picChg chg="add mod">
          <ac:chgData name="Han Sang Kim" userId="c116fbce-3dee-455f-bcf9-62d95e9fea8a" providerId="ADAL" clId="{58B3E274-D6D2-4CA4-B88C-A4090F60675E}" dt="2018-05-25T15:33:43.603" v="316" actId="1076"/>
          <ac:picMkLst>
            <pc:docMk/>
            <pc:sldMk cId="359678525" sldId="289"/>
            <ac:picMk id="3" creationId="{87442237-581A-43EF-A330-1A4FB2D7C933}"/>
          </ac:picMkLst>
        </pc:picChg>
        <pc:picChg chg="del">
          <ac:chgData name="Han Sang Kim" userId="c116fbce-3dee-455f-bcf9-62d95e9fea8a" providerId="ADAL" clId="{58B3E274-D6D2-4CA4-B88C-A4090F60675E}" dt="2018-05-25T15:30:07.972" v="309" actId="478"/>
          <ac:picMkLst>
            <pc:docMk/>
            <pc:sldMk cId="359678525" sldId="289"/>
            <ac:picMk id="4" creationId="{2AD20994-8462-4008-827B-DEB67275E02C}"/>
          </ac:picMkLst>
        </pc:picChg>
      </pc:sldChg>
      <pc:sldChg chg="addSp delSp modSp add modTransition">
        <pc:chgData name="Han Sang Kim" userId="c116fbce-3dee-455f-bcf9-62d95e9fea8a" providerId="ADAL" clId="{58B3E274-D6D2-4CA4-B88C-A4090F60675E}" dt="2018-05-27T13:53:44.448" v="448"/>
        <pc:sldMkLst>
          <pc:docMk/>
          <pc:sldMk cId="4125121176" sldId="290"/>
        </pc:sldMkLst>
        <pc:spChg chg="del mod">
          <ac:chgData name="Han Sang Kim" userId="c116fbce-3dee-455f-bcf9-62d95e9fea8a" providerId="ADAL" clId="{58B3E274-D6D2-4CA4-B88C-A4090F60675E}" dt="2018-05-25T15:40:35.057" v="414" actId="478"/>
          <ac:spMkLst>
            <pc:docMk/>
            <pc:sldMk cId="4125121176" sldId="290"/>
            <ac:spMk id="2" creationId="{BA82673C-2713-4472-95FF-167570D02789}"/>
          </ac:spMkLst>
        </pc:spChg>
        <pc:spChg chg="del mod">
          <ac:chgData name="Han Sang Kim" userId="c116fbce-3dee-455f-bcf9-62d95e9fea8a" providerId="ADAL" clId="{58B3E274-D6D2-4CA4-B88C-A4090F60675E}" dt="2018-05-25T15:40:34.479" v="413" actId="478"/>
          <ac:spMkLst>
            <pc:docMk/>
            <pc:sldMk cId="4125121176" sldId="290"/>
            <ac:spMk id="7" creationId="{84DAB499-DAE6-40A4-B15F-DCAC448992DB}"/>
          </ac:spMkLst>
        </pc:spChg>
        <pc:spChg chg="mod">
          <ac:chgData name="Han Sang Kim" userId="c116fbce-3dee-455f-bcf9-62d95e9fea8a" providerId="ADAL" clId="{58B3E274-D6D2-4CA4-B88C-A4090F60675E}" dt="2018-05-25T15:40:44.403" v="417" actId="1076"/>
          <ac:spMkLst>
            <pc:docMk/>
            <pc:sldMk cId="4125121176" sldId="290"/>
            <ac:spMk id="8" creationId="{73ED8F32-045E-4738-9B49-C8BCA45F5F51}"/>
          </ac:spMkLst>
        </pc:spChg>
        <pc:picChg chg="del">
          <ac:chgData name="Han Sang Kim" userId="c116fbce-3dee-455f-bcf9-62d95e9fea8a" providerId="ADAL" clId="{58B3E274-D6D2-4CA4-B88C-A4090F60675E}" dt="2018-05-25T15:37:31.086" v="341" actId="478"/>
          <ac:picMkLst>
            <pc:docMk/>
            <pc:sldMk cId="4125121176" sldId="290"/>
            <ac:picMk id="3" creationId="{87442237-581A-43EF-A330-1A4FB2D7C933}"/>
          </ac:picMkLst>
        </pc:picChg>
        <pc:picChg chg="add mod ord">
          <ac:chgData name="Han Sang Kim" userId="c116fbce-3dee-455f-bcf9-62d95e9fea8a" providerId="ADAL" clId="{58B3E274-D6D2-4CA4-B88C-A4090F60675E}" dt="2018-05-25T15:40:33.278" v="412" actId="167"/>
          <ac:picMkLst>
            <pc:docMk/>
            <pc:sldMk cId="4125121176" sldId="290"/>
            <ac:picMk id="4" creationId="{700DB4E6-2CAD-4712-9EAF-31B7DEF227CD}"/>
          </ac:picMkLst>
        </pc:picChg>
      </pc:sldChg>
    </pc:docChg>
  </pc:docChgLst>
  <pc:docChgLst>
    <pc:chgData name="KimHan Sang" userId="c116fbce-3dee-455f-bcf9-62d95e9fea8a" providerId="ADAL" clId="{01CBCB92-87E4-4A74-86FF-41C80032FF47}"/>
    <pc:docChg chg="undo custSel addSld delSld modSld">
      <pc:chgData name="KimHan Sang" userId="c116fbce-3dee-455f-bcf9-62d95e9fea8a" providerId="ADAL" clId="{01CBCB92-87E4-4A74-86FF-41C80032FF47}" dt="2018-05-24T05:51:22.585" v="964" actId="1035"/>
      <pc:docMkLst>
        <pc:docMk/>
      </pc:docMkLst>
      <pc:sldChg chg="modSp">
        <pc:chgData name="KimHan Sang" userId="c116fbce-3dee-455f-bcf9-62d95e9fea8a" providerId="ADAL" clId="{01CBCB92-87E4-4A74-86FF-41C80032FF47}" dt="2018-05-23T05:58:13.070" v="124" actId="2711"/>
        <pc:sldMkLst>
          <pc:docMk/>
          <pc:sldMk cId="1332291891" sldId="257"/>
        </pc:sldMkLst>
        <pc:spChg chg="mod">
          <ac:chgData name="KimHan Sang" userId="c116fbce-3dee-455f-bcf9-62d95e9fea8a" providerId="ADAL" clId="{01CBCB92-87E4-4A74-86FF-41C80032FF47}" dt="2018-05-23T05:58:13.070" v="124" actId="2711"/>
          <ac:spMkLst>
            <pc:docMk/>
            <pc:sldMk cId="1332291891" sldId="257"/>
            <ac:spMk id="2" creationId="{00000000-0000-0000-0000-000000000000}"/>
          </ac:spMkLst>
        </pc:spChg>
        <pc:spChg chg="mod">
          <ac:chgData name="KimHan Sang" userId="c116fbce-3dee-455f-bcf9-62d95e9fea8a" providerId="ADAL" clId="{01CBCB92-87E4-4A74-86FF-41C80032FF47}" dt="2018-05-23T05:58:13.070" v="124" actId="2711"/>
          <ac:spMkLst>
            <pc:docMk/>
            <pc:sldMk cId="1332291891" sldId="257"/>
            <ac:spMk id="5" creationId="{00000000-0000-0000-0000-000000000000}"/>
          </ac:spMkLst>
        </pc:spChg>
        <pc:spChg chg="mod">
          <ac:chgData name="KimHan Sang" userId="c116fbce-3dee-455f-bcf9-62d95e9fea8a" providerId="ADAL" clId="{01CBCB92-87E4-4A74-86FF-41C80032FF47}" dt="2018-05-23T05:58:13.070" v="124" actId="2711"/>
          <ac:spMkLst>
            <pc:docMk/>
            <pc:sldMk cId="1332291891" sldId="257"/>
            <ac:spMk id="6" creationId="{A99452E8-EE19-4166-97A0-093FB7951AE4}"/>
          </ac:spMkLst>
        </pc:spChg>
      </pc:sldChg>
      <pc:sldChg chg="modSp">
        <pc:chgData name="KimHan Sang" userId="c116fbce-3dee-455f-bcf9-62d95e9fea8a" providerId="ADAL" clId="{01CBCB92-87E4-4A74-86FF-41C80032FF47}" dt="2018-05-23T06:01:02.893" v="133" actId="1076"/>
        <pc:sldMkLst>
          <pc:docMk/>
          <pc:sldMk cId="3529114326" sldId="268"/>
        </pc:sldMkLst>
        <pc:spChg chg="mod">
          <ac:chgData name="KimHan Sang" userId="c116fbce-3dee-455f-bcf9-62d95e9fea8a" providerId="ADAL" clId="{01CBCB92-87E4-4A74-86FF-41C80032FF47}" dt="2018-05-23T06:01:02.893" v="133" actId="1076"/>
          <ac:spMkLst>
            <pc:docMk/>
            <pc:sldMk cId="3529114326" sldId="268"/>
            <ac:spMk id="13" creationId="{00000000-0000-0000-0000-000000000000}"/>
          </ac:spMkLst>
        </pc:spChg>
      </pc:sldChg>
      <pc:sldChg chg="modSp">
        <pc:chgData name="KimHan Sang" userId="c116fbce-3dee-455f-bcf9-62d95e9fea8a" providerId="ADAL" clId="{01CBCB92-87E4-4A74-86FF-41C80032FF47}" dt="2018-05-23T06:00:20.896" v="126" actId="2711"/>
        <pc:sldMkLst>
          <pc:docMk/>
          <pc:sldMk cId="2816418121" sldId="276"/>
        </pc:sldMkLst>
        <pc:spChg chg="mod">
          <ac:chgData name="KimHan Sang" userId="c116fbce-3dee-455f-bcf9-62d95e9fea8a" providerId="ADAL" clId="{01CBCB92-87E4-4A74-86FF-41C80032FF47}" dt="2018-05-23T06:00:20.896" v="126" actId="2711"/>
          <ac:spMkLst>
            <pc:docMk/>
            <pc:sldMk cId="2816418121" sldId="276"/>
            <ac:spMk id="13" creationId="{00000000-0000-0000-0000-000000000000}"/>
          </ac:spMkLst>
        </pc:spChg>
      </pc:sldChg>
      <pc:sldChg chg="modSp">
        <pc:chgData name="KimHan Sang" userId="c116fbce-3dee-455f-bcf9-62d95e9fea8a" providerId="ADAL" clId="{01CBCB92-87E4-4A74-86FF-41C80032FF47}" dt="2018-05-23T06:00:26.457" v="127" actId="2711"/>
        <pc:sldMkLst>
          <pc:docMk/>
          <pc:sldMk cId="3868725394" sldId="277"/>
        </pc:sldMkLst>
        <pc:spChg chg="mod">
          <ac:chgData name="KimHan Sang" userId="c116fbce-3dee-455f-bcf9-62d95e9fea8a" providerId="ADAL" clId="{01CBCB92-87E4-4A74-86FF-41C80032FF47}" dt="2018-05-23T06:00:26.457" v="127" actId="2711"/>
          <ac:spMkLst>
            <pc:docMk/>
            <pc:sldMk cId="3868725394" sldId="277"/>
            <ac:spMk id="13" creationId="{00000000-0000-0000-0000-000000000000}"/>
          </ac:spMkLst>
        </pc:spChg>
      </pc:sldChg>
      <pc:sldChg chg="modSp">
        <pc:chgData name="KimHan Sang" userId="c116fbce-3dee-455f-bcf9-62d95e9fea8a" providerId="ADAL" clId="{01CBCB92-87E4-4A74-86FF-41C80032FF47}" dt="2018-05-23T06:00:38.793" v="128" actId="2711"/>
        <pc:sldMkLst>
          <pc:docMk/>
          <pc:sldMk cId="3347420144" sldId="278"/>
        </pc:sldMkLst>
        <pc:spChg chg="mod">
          <ac:chgData name="KimHan Sang" userId="c116fbce-3dee-455f-bcf9-62d95e9fea8a" providerId="ADAL" clId="{01CBCB92-87E4-4A74-86FF-41C80032FF47}" dt="2018-05-23T06:00:38.793" v="128" actId="2711"/>
          <ac:spMkLst>
            <pc:docMk/>
            <pc:sldMk cId="3347420144" sldId="278"/>
            <ac:spMk id="13" creationId="{00000000-0000-0000-0000-000000000000}"/>
          </ac:spMkLst>
        </pc:spChg>
      </pc:sldChg>
      <pc:sldChg chg="modSp">
        <pc:chgData name="KimHan Sang" userId="c116fbce-3dee-455f-bcf9-62d95e9fea8a" providerId="ADAL" clId="{01CBCB92-87E4-4A74-86FF-41C80032FF47}" dt="2018-05-23T06:00:44.786" v="129" actId="2711"/>
        <pc:sldMkLst>
          <pc:docMk/>
          <pc:sldMk cId="2601683535" sldId="279"/>
        </pc:sldMkLst>
        <pc:spChg chg="mod">
          <ac:chgData name="KimHan Sang" userId="c116fbce-3dee-455f-bcf9-62d95e9fea8a" providerId="ADAL" clId="{01CBCB92-87E4-4A74-86FF-41C80032FF47}" dt="2018-05-23T06:00:44.786" v="129" actId="2711"/>
          <ac:spMkLst>
            <pc:docMk/>
            <pc:sldMk cId="2601683535" sldId="279"/>
            <ac:spMk id="13" creationId="{00000000-0000-0000-0000-000000000000}"/>
          </ac:spMkLst>
        </pc:spChg>
      </pc:sldChg>
      <pc:sldChg chg="modSp">
        <pc:chgData name="KimHan Sang" userId="c116fbce-3dee-455f-bcf9-62d95e9fea8a" providerId="ADAL" clId="{01CBCB92-87E4-4A74-86FF-41C80032FF47}" dt="2018-05-23T06:00:53.593" v="130" actId="2711"/>
        <pc:sldMkLst>
          <pc:docMk/>
          <pc:sldMk cId="2568500569" sldId="280"/>
        </pc:sldMkLst>
        <pc:spChg chg="mod">
          <ac:chgData name="KimHan Sang" userId="c116fbce-3dee-455f-bcf9-62d95e9fea8a" providerId="ADAL" clId="{01CBCB92-87E4-4A74-86FF-41C80032FF47}" dt="2018-05-23T06:00:53.593" v="130" actId="2711"/>
          <ac:spMkLst>
            <pc:docMk/>
            <pc:sldMk cId="2568500569" sldId="280"/>
            <ac:spMk id="13" creationId="{00000000-0000-0000-0000-000000000000}"/>
          </ac:spMkLst>
        </pc:spChg>
      </pc:sldChg>
      <pc:sldChg chg="modSp add modTransition">
        <pc:chgData name="KimHan Sang" userId="c116fbce-3dee-455f-bcf9-62d95e9fea8a" providerId="ADAL" clId="{01CBCB92-87E4-4A74-86FF-41C80032FF47}" dt="2018-05-23T06:08:08.587" v="491" actId="1037"/>
        <pc:sldMkLst>
          <pc:docMk/>
          <pc:sldMk cId="4250090132" sldId="281"/>
        </pc:sldMkLst>
        <pc:picChg chg="mod">
          <ac:chgData name="KimHan Sang" userId="c116fbce-3dee-455f-bcf9-62d95e9fea8a" providerId="ADAL" clId="{01CBCB92-87E4-4A74-86FF-41C80032FF47}" dt="2018-05-23T06:02:20.092" v="376" actId="1038"/>
          <ac:picMkLst>
            <pc:docMk/>
            <pc:sldMk cId="4250090132" sldId="281"/>
            <ac:picMk id="2" creationId="{162821C6-D8C7-4E17-B696-CAC6DF0C6D08}"/>
          </ac:picMkLst>
        </pc:picChg>
        <pc:picChg chg="mod">
          <ac:chgData name="KimHan Sang" userId="c116fbce-3dee-455f-bcf9-62d95e9fea8a" providerId="ADAL" clId="{01CBCB92-87E4-4A74-86FF-41C80032FF47}" dt="2018-05-23T06:02:23.516" v="377" actId="1036"/>
          <ac:picMkLst>
            <pc:docMk/>
            <pc:sldMk cId="4250090132" sldId="281"/>
            <ac:picMk id="5" creationId="{9A296993-4E54-48FF-A373-D7B4B9DA74DB}"/>
          </ac:picMkLst>
        </pc:picChg>
      </pc:sldChg>
      <pc:sldChg chg="addSp modSp add">
        <pc:chgData name="KimHan Sang" userId="c116fbce-3dee-455f-bcf9-62d95e9fea8a" providerId="ADAL" clId="{01CBCB92-87E4-4A74-86FF-41C80032FF47}" dt="2018-05-24T05:37:07.765" v="722" actId="1037"/>
        <pc:sldMkLst>
          <pc:docMk/>
          <pc:sldMk cId="3407351669" sldId="282"/>
        </pc:sldMkLst>
        <pc:picChg chg="mod">
          <ac:chgData name="KimHan Sang" userId="c116fbce-3dee-455f-bcf9-62d95e9fea8a" providerId="ADAL" clId="{01CBCB92-87E4-4A74-86FF-41C80032FF47}" dt="2018-05-23T06:08:36.852" v="666" actId="1037"/>
          <ac:picMkLst>
            <pc:docMk/>
            <pc:sldMk cId="3407351669" sldId="282"/>
            <ac:picMk id="2" creationId="{162821C6-D8C7-4E17-B696-CAC6DF0C6D08}"/>
          </ac:picMkLst>
        </pc:picChg>
        <pc:picChg chg="mod">
          <ac:chgData name="KimHan Sang" userId="c116fbce-3dee-455f-bcf9-62d95e9fea8a" providerId="ADAL" clId="{01CBCB92-87E4-4A74-86FF-41C80032FF47}" dt="2018-05-23T06:08:30.885" v="631" actId="1037"/>
          <ac:picMkLst>
            <pc:docMk/>
            <pc:sldMk cId="3407351669" sldId="282"/>
            <ac:picMk id="5" creationId="{9A296993-4E54-48FF-A373-D7B4B9DA74DB}"/>
          </ac:picMkLst>
        </pc:picChg>
        <pc:picChg chg="add mod">
          <ac:chgData name="KimHan Sang" userId="c116fbce-3dee-455f-bcf9-62d95e9fea8a" providerId="ADAL" clId="{01CBCB92-87E4-4A74-86FF-41C80032FF47}" dt="2018-05-24T05:37:07.765" v="722" actId="1037"/>
          <ac:picMkLst>
            <pc:docMk/>
            <pc:sldMk cId="3407351669" sldId="282"/>
            <ac:picMk id="7" creationId="{64E31DDF-7508-4C03-BC9A-08F1F15C47B7}"/>
          </ac:picMkLst>
        </pc:picChg>
      </pc:sldChg>
      <pc:sldChg chg="addSp delSp modSp add">
        <pc:chgData name="KimHan Sang" userId="c116fbce-3dee-455f-bcf9-62d95e9fea8a" providerId="ADAL" clId="{01CBCB92-87E4-4A74-86FF-41C80032FF47}" dt="2018-05-24T05:51:10.301" v="933" actId="1035"/>
        <pc:sldMkLst>
          <pc:docMk/>
          <pc:sldMk cId="3283464258" sldId="284"/>
        </pc:sldMkLst>
        <pc:spChg chg="add mod">
          <ac:chgData name="KimHan Sang" userId="c116fbce-3dee-455f-bcf9-62d95e9fea8a" providerId="ADAL" clId="{01CBCB92-87E4-4A74-86FF-41C80032FF47}" dt="2018-05-24T05:40:16.358" v="774" actId="1036"/>
          <ac:spMkLst>
            <pc:docMk/>
            <pc:sldMk cId="3283464258" sldId="284"/>
            <ac:spMk id="2" creationId="{BA82673C-2713-4472-95FF-167570D02789}"/>
          </ac:spMkLst>
        </pc:spChg>
        <pc:picChg chg="mod">
          <ac:chgData name="KimHan Sang" userId="c116fbce-3dee-455f-bcf9-62d95e9fea8a" providerId="ADAL" clId="{01CBCB92-87E4-4A74-86FF-41C80032FF47}" dt="2018-05-24T05:40:16.358" v="774" actId="1036"/>
          <ac:picMkLst>
            <pc:docMk/>
            <pc:sldMk cId="3283464258" sldId="284"/>
            <ac:picMk id="3" creationId="{2A596260-CFE4-4D7E-822B-594332EC3982}"/>
          </ac:picMkLst>
        </pc:picChg>
        <pc:picChg chg="add del mod ord">
          <ac:chgData name="KimHan Sang" userId="c116fbce-3dee-455f-bcf9-62d95e9fea8a" providerId="ADAL" clId="{01CBCB92-87E4-4A74-86FF-41C80032FF47}" dt="2018-05-24T05:44:33.964" v="791" actId="478"/>
          <ac:picMkLst>
            <pc:docMk/>
            <pc:sldMk cId="3283464258" sldId="284"/>
            <ac:picMk id="5" creationId="{2EBE6B87-B94B-40C7-AB1B-69C39047AD25}"/>
          </ac:picMkLst>
        </pc:picChg>
        <pc:picChg chg="add del mod">
          <ac:chgData name="KimHan Sang" userId="c116fbce-3dee-455f-bcf9-62d95e9fea8a" providerId="ADAL" clId="{01CBCB92-87E4-4A74-86FF-41C80032FF47}" dt="2018-05-24T05:50:54.633" v="929" actId="478"/>
          <ac:picMkLst>
            <pc:docMk/>
            <pc:sldMk cId="3283464258" sldId="284"/>
            <ac:picMk id="7" creationId="{39C3B120-46CA-47A3-BFDC-28436945051B}"/>
          </ac:picMkLst>
        </pc:picChg>
        <pc:picChg chg="add mod ord">
          <ac:chgData name="KimHan Sang" userId="c116fbce-3dee-455f-bcf9-62d95e9fea8a" providerId="ADAL" clId="{01CBCB92-87E4-4A74-86FF-41C80032FF47}" dt="2018-05-24T05:51:10.301" v="933" actId="1035"/>
          <ac:picMkLst>
            <pc:docMk/>
            <pc:sldMk cId="3283464258" sldId="284"/>
            <ac:picMk id="8" creationId="{87871658-9634-43C7-B8CE-95F64DD5739B}"/>
          </ac:picMkLst>
        </pc:picChg>
      </pc:sldChg>
      <pc:sldChg chg="addSp delSp modSp add">
        <pc:chgData name="KimHan Sang" userId="c116fbce-3dee-455f-bcf9-62d95e9fea8a" providerId="ADAL" clId="{01CBCB92-87E4-4A74-86FF-41C80032FF47}" dt="2018-05-24T05:51:22.585" v="964" actId="1035"/>
        <pc:sldMkLst>
          <pc:docMk/>
          <pc:sldMk cId="2658577663" sldId="285"/>
        </pc:sldMkLst>
        <pc:spChg chg="mod">
          <ac:chgData name="KimHan Sang" userId="c116fbce-3dee-455f-bcf9-62d95e9fea8a" providerId="ADAL" clId="{01CBCB92-87E4-4A74-86FF-41C80032FF47}" dt="2018-05-24T05:51:22.585" v="964" actId="1035"/>
          <ac:spMkLst>
            <pc:docMk/>
            <pc:sldMk cId="2658577663" sldId="285"/>
            <ac:spMk id="2" creationId="{BA82673C-2713-4472-95FF-167570D02789}"/>
          </ac:spMkLst>
        </pc:spChg>
        <pc:picChg chg="mod">
          <ac:chgData name="KimHan Sang" userId="c116fbce-3dee-455f-bcf9-62d95e9fea8a" providerId="ADAL" clId="{01CBCB92-87E4-4A74-86FF-41C80032FF47}" dt="2018-05-24T05:47:34.968" v="879" actId="1035"/>
          <ac:picMkLst>
            <pc:docMk/>
            <pc:sldMk cId="2658577663" sldId="285"/>
            <ac:picMk id="3" creationId="{2A596260-CFE4-4D7E-822B-594332EC3982}"/>
          </ac:picMkLst>
        </pc:picChg>
        <pc:picChg chg="add del mod">
          <ac:chgData name="KimHan Sang" userId="c116fbce-3dee-455f-bcf9-62d95e9fea8a" providerId="ADAL" clId="{01CBCB92-87E4-4A74-86FF-41C80032FF47}" dt="2018-05-24T05:50:10.626" v="909" actId="478"/>
          <ac:picMkLst>
            <pc:docMk/>
            <pc:sldMk cId="2658577663" sldId="285"/>
            <ac:picMk id="4" creationId="{63C1FC9C-5DD0-4490-8C49-4A50D74C3908}"/>
          </ac:picMkLst>
        </pc:picChg>
        <pc:picChg chg="add mod ord">
          <ac:chgData name="KimHan Sang" userId="c116fbce-3dee-455f-bcf9-62d95e9fea8a" providerId="ADAL" clId="{01CBCB92-87E4-4A74-86FF-41C80032FF47}" dt="2018-05-24T05:50:08.534" v="908" actId="167"/>
          <ac:picMkLst>
            <pc:docMk/>
            <pc:sldMk cId="2658577663" sldId="285"/>
            <ac:picMk id="5" creationId="{5BF01F1C-4559-40D3-8F70-6017971F9A4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6A887D2F-47C1-4DF0-A45B-31799E1482F8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algn="r" rtl="0"/>
              <a:t>2018-05-28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pPr algn="r" rtl="0"/>
              <a:t>‹#›</a:t>
            </a:fld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algn="r"/>
            <a:fld id="{A2A2760C-5D92-40FD-AA3E-9DDE668A4E1E}" type="datetime1">
              <a:rPr lang="ko-KR" altLang="en-US" smtClean="0"/>
              <a:pPr algn="r"/>
              <a:t>2018-05-28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dirty="0"/>
              <a:t>마스터 텍스트 스타일 편집</a:t>
            </a:r>
          </a:p>
          <a:p>
            <a:pPr lvl="1" rtl="0"/>
            <a:r>
              <a:rPr lang="ko-KR" altLang="en-US" dirty="0"/>
              <a:t>둘째 수준</a:t>
            </a:r>
          </a:p>
          <a:p>
            <a:pPr lvl="2" rtl="0"/>
            <a:r>
              <a:rPr lang="ko-KR" altLang="en-US" dirty="0"/>
              <a:t>셋째 수준</a:t>
            </a:r>
          </a:p>
          <a:p>
            <a:pPr lvl="3" rtl="0"/>
            <a:r>
              <a:rPr lang="ko-KR" altLang="en-US" dirty="0"/>
              <a:t>넷째 수준</a:t>
            </a:r>
          </a:p>
          <a:p>
            <a:pPr lvl="4" rtl="0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EBA5BD7-F043-4D1B-AA17-CD412FC534DE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414671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Eclipse</a:t>
            </a:r>
            <a:r>
              <a:rPr lang="ko-KR" altLang="en-US" dirty="0"/>
              <a:t>를 통해 구현된 코드를 </a:t>
            </a:r>
            <a:r>
              <a:rPr lang="ko-KR" altLang="en-US" dirty="0" err="1"/>
              <a:t>디렉토리파일에</a:t>
            </a:r>
            <a:r>
              <a:rPr lang="ko-KR" altLang="en-US" dirty="0"/>
              <a:t> 저장하기위해서 </a:t>
            </a:r>
            <a:r>
              <a:rPr lang="en-US" altLang="ko-KR" dirty="0"/>
              <a:t>export </a:t>
            </a:r>
            <a:r>
              <a:rPr lang="ko-KR" altLang="en-US" dirty="0"/>
              <a:t>클릭 후 다시</a:t>
            </a:r>
            <a:r>
              <a:rPr lang="en-US" altLang="ko-KR" dirty="0"/>
              <a:t>, File</a:t>
            </a:r>
            <a:r>
              <a:rPr lang="en-US" altLang="ko-KR" baseline="0" dirty="0"/>
              <a:t> system</a:t>
            </a:r>
            <a:r>
              <a:rPr lang="ko-KR" altLang="en-US" baseline="0" dirty="0"/>
              <a:t>을 클릭합니다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10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315040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Eclipse</a:t>
            </a:r>
            <a:r>
              <a:rPr lang="ko-KR" altLang="en-US" dirty="0"/>
              <a:t>를 통해 구현된 코드를 </a:t>
            </a:r>
            <a:r>
              <a:rPr lang="ko-KR" altLang="en-US" dirty="0" err="1"/>
              <a:t>디렉토리파일에</a:t>
            </a:r>
            <a:r>
              <a:rPr lang="ko-KR" altLang="en-US" dirty="0"/>
              <a:t> 저장하기위해서 </a:t>
            </a:r>
            <a:r>
              <a:rPr lang="en-US" altLang="ko-KR" dirty="0"/>
              <a:t>export </a:t>
            </a:r>
            <a:r>
              <a:rPr lang="ko-KR" altLang="en-US" dirty="0"/>
              <a:t>클릭 후 다시</a:t>
            </a:r>
            <a:r>
              <a:rPr lang="en-US" altLang="ko-KR" dirty="0"/>
              <a:t>, File</a:t>
            </a:r>
            <a:r>
              <a:rPr lang="en-US" altLang="ko-KR" baseline="0" dirty="0"/>
              <a:t> system</a:t>
            </a:r>
            <a:r>
              <a:rPr lang="ko-KR" altLang="en-US" baseline="0" dirty="0"/>
              <a:t>을 클릭합니다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11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50461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Export </a:t>
            </a:r>
            <a:r>
              <a:rPr lang="ko-KR" altLang="en-US" dirty="0"/>
              <a:t>할 </a:t>
            </a:r>
            <a:r>
              <a:rPr lang="en-US" altLang="ko-KR" dirty="0"/>
              <a:t>Java</a:t>
            </a:r>
            <a:r>
              <a:rPr lang="en-US" altLang="ko-KR" baseline="0" dirty="0"/>
              <a:t> project</a:t>
            </a:r>
            <a:r>
              <a:rPr lang="ko-KR" altLang="en-US" baseline="0" dirty="0"/>
              <a:t>를 누른 후 미리 만들어 놓은 </a:t>
            </a:r>
            <a:r>
              <a:rPr lang="en-US" altLang="ko-KR" baseline="0" dirty="0"/>
              <a:t>Export </a:t>
            </a:r>
            <a:r>
              <a:rPr lang="en-US" altLang="ko-KR" baseline="0" dirty="0" err="1"/>
              <a:t>Java_file</a:t>
            </a:r>
            <a:r>
              <a:rPr lang="ko-KR" altLang="en-US" baseline="0" dirty="0"/>
              <a:t>폴더를 </a:t>
            </a:r>
            <a:r>
              <a:rPr lang="en-US" altLang="ko-KR" baseline="0" dirty="0"/>
              <a:t>Browse</a:t>
            </a:r>
            <a:r>
              <a:rPr lang="ko-KR" altLang="en-US" baseline="0" dirty="0"/>
              <a:t>를 통해 찾은 후 </a:t>
            </a:r>
            <a:r>
              <a:rPr lang="en-US" altLang="ko-KR" baseline="0" dirty="0"/>
              <a:t>finish</a:t>
            </a:r>
            <a:r>
              <a:rPr lang="ko-KR" altLang="en-US" baseline="0" dirty="0"/>
              <a:t>를 클릭하면</a:t>
            </a:r>
            <a:r>
              <a:rPr lang="en-US" altLang="ko-KR" baseline="0" dirty="0"/>
              <a:t>,</a:t>
            </a:r>
          </a:p>
          <a:p>
            <a:r>
              <a:rPr lang="en-US" altLang="ko-KR" baseline="0" dirty="0"/>
              <a:t>Export </a:t>
            </a:r>
            <a:r>
              <a:rPr lang="en-US" altLang="ko-KR" baseline="0" dirty="0" err="1"/>
              <a:t>Java_file</a:t>
            </a:r>
            <a:r>
              <a:rPr lang="ko-KR" altLang="en-US" baseline="0" dirty="0"/>
              <a:t>에 </a:t>
            </a:r>
            <a:r>
              <a:rPr lang="en-US" altLang="ko-KR" baseline="0" dirty="0"/>
              <a:t>Java project</a:t>
            </a:r>
            <a:r>
              <a:rPr lang="ko-KR" altLang="en-US" baseline="0" dirty="0"/>
              <a:t>가 생성된 것을 확인한다</a:t>
            </a:r>
            <a:r>
              <a:rPr lang="en-US" altLang="ko-KR" baseline="0" dirty="0"/>
              <a:t>.</a:t>
            </a:r>
            <a:endParaRPr lang="ko-KR" altLang="en-US" dirty="0"/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12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04360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</a:t>
            </a:r>
            <a:r>
              <a:rPr lang="en-US" altLang="ko-KR" dirty="0"/>
              <a:t>Export </a:t>
            </a:r>
            <a:r>
              <a:rPr lang="en-US" altLang="ko-KR" dirty="0" err="1"/>
              <a:t>Java_file</a:t>
            </a:r>
            <a:r>
              <a:rPr lang="ko-KR" altLang="en-US" dirty="0"/>
              <a:t>에 저장된 </a:t>
            </a:r>
            <a:r>
              <a:rPr lang="en-US" altLang="ko-KR" dirty="0"/>
              <a:t>Java project</a:t>
            </a:r>
            <a:r>
              <a:rPr lang="ko-KR" altLang="en-US" dirty="0"/>
              <a:t>를 </a:t>
            </a:r>
            <a:r>
              <a:rPr lang="ko-KR" altLang="en-US" dirty="0" err="1"/>
              <a:t>불러오기위해</a:t>
            </a:r>
            <a:r>
              <a:rPr lang="ko-KR" altLang="en-US" dirty="0"/>
              <a:t> </a:t>
            </a:r>
            <a:r>
              <a:rPr lang="en-US" altLang="ko-KR" dirty="0"/>
              <a:t>import</a:t>
            </a:r>
            <a:r>
              <a:rPr lang="ko-KR" altLang="en-US" dirty="0"/>
              <a:t>를 누른 후</a:t>
            </a:r>
            <a:r>
              <a:rPr lang="en-US" altLang="ko-KR" dirty="0"/>
              <a:t>, Existing</a:t>
            </a:r>
            <a:r>
              <a:rPr lang="en-US" altLang="ko-KR" baseline="0" dirty="0"/>
              <a:t> Project into workspace</a:t>
            </a:r>
            <a:r>
              <a:rPr lang="ko-KR" altLang="en-US" baseline="0" dirty="0"/>
              <a:t>를 선택합니다</a:t>
            </a:r>
            <a:r>
              <a:rPr lang="en-US" altLang="ko-KR" baseline="0" dirty="0"/>
              <a:t>.</a:t>
            </a:r>
          </a:p>
          <a:p>
            <a:endParaRPr lang="ko-KR" altLang="en-US" dirty="0"/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13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844815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이제 </a:t>
            </a:r>
            <a:r>
              <a:rPr lang="en-US" altLang="ko-KR" dirty="0"/>
              <a:t>Export </a:t>
            </a:r>
            <a:r>
              <a:rPr lang="en-US" altLang="ko-KR" dirty="0" err="1"/>
              <a:t>Java_file</a:t>
            </a:r>
            <a:r>
              <a:rPr lang="ko-KR" altLang="en-US" dirty="0"/>
              <a:t>에 저장된 </a:t>
            </a:r>
            <a:r>
              <a:rPr lang="en-US" altLang="ko-KR" dirty="0"/>
              <a:t>Java project</a:t>
            </a:r>
            <a:r>
              <a:rPr lang="ko-KR" altLang="en-US" dirty="0"/>
              <a:t>를 </a:t>
            </a:r>
            <a:r>
              <a:rPr lang="ko-KR" altLang="en-US" dirty="0" err="1"/>
              <a:t>불러오기위해</a:t>
            </a:r>
            <a:r>
              <a:rPr lang="ko-KR" altLang="en-US" dirty="0"/>
              <a:t> </a:t>
            </a:r>
            <a:r>
              <a:rPr lang="en-US" altLang="ko-KR" dirty="0"/>
              <a:t>import</a:t>
            </a:r>
            <a:r>
              <a:rPr lang="ko-KR" altLang="en-US" dirty="0"/>
              <a:t>를 누른 후</a:t>
            </a:r>
            <a:r>
              <a:rPr lang="en-US" altLang="ko-KR" dirty="0"/>
              <a:t>, Existing</a:t>
            </a:r>
            <a:r>
              <a:rPr lang="en-US" altLang="ko-KR" baseline="0" dirty="0"/>
              <a:t> Project into workspace</a:t>
            </a:r>
            <a:r>
              <a:rPr lang="ko-KR" altLang="en-US" baseline="0" dirty="0"/>
              <a:t>를 선택합니다</a:t>
            </a:r>
            <a:r>
              <a:rPr lang="en-US" altLang="ko-KR" baseline="0" dirty="0"/>
              <a:t>.</a:t>
            </a:r>
          </a:p>
          <a:p>
            <a:endParaRPr lang="ko-KR" altLang="en-US" dirty="0"/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14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257823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Browse</a:t>
            </a:r>
            <a:r>
              <a:rPr lang="ko-KR" altLang="en-US" dirty="0"/>
              <a:t>를 눌러</a:t>
            </a:r>
            <a:r>
              <a:rPr lang="ko-KR" altLang="en-US" baseline="0" dirty="0"/>
              <a:t> </a:t>
            </a:r>
            <a:r>
              <a:rPr lang="en-US" altLang="ko-KR" baseline="0" dirty="0"/>
              <a:t>Export </a:t>
            </a:r>
            <a:r>
              <a:rPr lang="en-US" altLang="ko-KR" baseline="0" dirty="0" err="1"/>
              <a:t>Java_file</a:t>
            </a:r>
            <a:r>
              <a:rPr lang="ko-KR" altLang="en-US" baseline="0" dirty="0"/>
              <a:t>을 선택해준 후</a:t>
            </a:r>
            <a:r>
              <a:rPr lang="en-US" altLang="ko-KR" baseline="0" dirty="0"/>
              <a:t>, </a:t>
            </a:r>
            <a:r>
              <a:rPr lang="ko-KR" altLang="en-US" baseline="0" dirty="0"/>
              <a:t>불러올 </a:t>
            </a:r>
            <a:r>
              <a:rPr lang="en-US" altLang="ko-KR" dirty="0"/>
              <a:t>Java</a:t>
            </a:r>
            <a:r>
              <a:rPr lang="en-US" altLang="ko-KR" baseline="0" dirty="0"/>
              <a:t> project</a:t>
            </a:r>
            <a:r>
              <a:rPr lang="ko-KR" altLang="en-US" baseline="0" dirty="0"/>
              <a:t>폴더를 다시 선택한 후에 </a:t>
            </a:r>
            <a:r>
              <a:rPr lang="en-US" altLang="ko-KR" baseline="0" dirty="0"/>
              <a:t>Finish</a:t>
            </a:r>
            <a:r>
              <a:rPr lang="ko-KR" altLang="en-US" baseline="0" dirty="0"/>
              <a:t>를 누르면</a:t>
            </a:r>
            <a:endParaRPr lang="en-US" altLang="ko-KR" baseline="0" dirty="0"/>
          </a:p>
          <a:p>
            <a:r>
              <a:rPr lang="en-US" altLang="ko-KR" baseline="0" dirty="0"/>
              <a:t>Java project</a:t>
            </a:r>
            <a:r>
              <a:rPr lang="ko-KR" altLang="en-US" baseline="0" dirty="0"/>
              <a:t>가 </a:t>
            </a:r>
            <a:r>
              <a:rPr lang="en-US" altLang="ko-KR" baseline="0" dirty="0"/>
              <a:t>Package Explorer</a:t>
            </a:r>
            <a:r>
              <a:rPr lang="ko-KR" altLang="en-US" baseline="0" dirty="0"/>
              <a:t>에 구현된 것을 </a:t>
            </a:r>
            <a:r>
              <a:rPr lang="ko-KR" altLang="en-US" baseline="0" dirty="0" err="1"/>
              <a:t>확인할수있습니다</a:t>
            </a:r>
            <a:r>
              <a:rPr lang="en-US" altLang="ko-KR" baseline="0" dirty="0"/>
              <a:t>.</a:t>
            </a:r>
            <a:r>
              <a:rPr lang="ko-KR" altLang="en-US" baseline="0" dirty="0"/>
              <a:t> </a:t>
            </a:r>
            <a:endParaRPr lang="ko-KR" altLang="en-US" dirty="0"/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15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196259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Browse</a:t>
            </a:r>
            <a:r>
              <a:rPr lang="ko-KR" altLang="en-US" dirty="0"/>
              <a:t>를 눌러</a:t>
            </a:r>
            <a:r>
              <a:rPr lang="ko-KR" altLang="en-US" baseline="0" dirty="0"/>
              <a:t> </a:t>
            </a:r>
            <a:r>
              <a:rPr lang="en-US" altLang="ko-KR" baseline="0" dirty="0"/>
              <a:t>Export </a:t>
            </a:r>
            <a:r>
              <a:rPr lang="en-US" altLang="ko-KR" baseline="0" dirty="0" err="1"/>
              <a:t>Java_file</a:t>
            </a:r>
            <a:r>
              <a:rPr lang="ko-KR" altLang="en-US" baseline="0" dirty="0"/>
              <a:t>을 선택해준 후</a:t>
            </a:r>
            <a:r>
              <a:rPr lang="en-US" altLang="ko-KR" baseline="0" dirty="0"/>
              <a:t>, </a:t>
            </a:r>
            <a:r>
              <a:rPr lang="ko-KR" altLang="en-US" baseline="0" dirty="0"/>
              <a:t>불러올 </a:t>
            </a:r>
            <a:r>
              <a:rPr lang="en-US" altLang="ko-KR" dirty="0"/>
              <a:t>Java</a:t>
            </a:r>
            <a:r>
              <a:rPr lang="en-US" altLang="ko-KR" baseline="0" dirty="0"/>
              <a:t> project</a:t>
            </a:r>
            <a:r>
              <a:rPr lang="ko-KR" altLang="en-US" baseline="0" dirty="0"/>
              <a:t>폴더를 다시 선택한 후에 </a:t>
            </a:r>
            <a:r>
              <a:rPr lang="en-US" altLang="ko-KR" baseline="0" dirty="0"/>
              <a:t>Finish</a:t>
            </a:r>
            <a:r>
              <a:rPr lang="ko-KR" altLang="en-US" baseline="0" dirty="0"/>
              <a:t>를 누르면</a:t>
            </a:r>
            <a:endParaRPr lang="en-US" altLang="ko-KR" baseline="0" dirty="0"/>
          </a:p>
          <a:p>
            <a:r>
              <a:rPr lang="en-US" altLang="ko-KR" baseline="0" dirty="0"/>
              <a:t>Java project</a:t>
            </a:r>
            <a:r>
              <a:rPr lang="ko-KR" altLang="en-US" baseline="0" dirty="0"/>
              <a:t>가 </a:t>
            </a:r>
            <a:r>
              <a:rPr lang="en-US" altLang="ko-KR" baseline="0" dirty="0"/>
              <a:t>Package Explorer</a:t>
            </a:r>
            <a:r>
              <a:rPr lang="ko-KR" altLang="en-US" baseline="0" dirty="0"/>
              <a:t>에 구현된 것을 </a:t>
            </a:r>
            <a:r>
              <a:rPr lang="ko-KR" altLang="en-US" baseline="0" dirty="0" err="1"/>
              <a:t>확인할수있습니다</a:t>
            </a:r>
            <a:r>
              <a:rPr lang="en-US" altLang="ko-KR" baseline="0" dirty="0"/>
              <a:t>.</a:t>
            </a:r>
            <a:r>
              <a:rPr lang="ko-KR" altLang="en-US" baseline="0" dirty="0"/>
              <a:t> </a:t>
            </a:r>
            <a:endParaRPr lang="ko-KR" altLang="en-US" dirty="0"/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16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939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src</a:t>
            </a:r>
            <a:r>
              <a:rPr lang="en-US" altLang="ko-KR" baseline="0" dirty="0"/>
              <a:t> Directory</a:t>
            </a:r>
            <a:r>
              <a:rPr lang="ko-KR" altLang="en-US" baseline="0" dirty="0"/>
              <a:t>에 </a:t>
            </a:r>
            <a:r>
              <a:rPr lang="en-US" altLang="ko-KR" baseline="0" dirty="0"/>
              <a:t>.java</a:t>
            </a:r>
            <a:r>
              <a:rPr lang="ko-KR" altLang="en-US" baseline="0" dirty="0"/>
              <a:t>파일이 </a:t>
            </a:r>
            <a:r>
              <a:rPr lang="ko-KR" altLang="en-US" baseline="0" dirty="0" err="1"/>
              <a:t>생성돼있으며</a:t>
            </a:r>
            <a:r>
              <a:rPr lang="en-US" altLang="ko-KR" baseline="0" dirty="0"/>
              <a:t>, bin Directory</a:t>
            </a:r>
            <a:r>
              <a:rPr lang="ko-KR" altLang="en-US" baseline="0" dirty="0"/>
              <a:t>에 </a:t>
            </a:r>
            <a:r>
              <a:rPr lang="en-US" altLang="ko-KR" baseline="0" dirty="0"/>
              <a:t>.class </a:t>
            </a:r>
            <a:r>
              <a:rPr lang="ko-KR" altLang="en-US" baseline="0" dirty="0"/>
              <a:t>파일이 </a:t>
            </a:r>
            <a:r>
              <a:rPr lang="ko-KR" altLang="en-US" baseline="0" dirty="0" err="1"/>
              <a:t>생성돼있습니다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실행까지의 과정은 </a:t>
            </a:r>
            <a:r>
              <a:rPr lang="en-US" altLang="ko-KR" baseline="0" dirty="0"/>
              <a:t>java</a:t>
            </a:r>
            <a:r>
              <a:rPr lang="ko-KR" altLang="en-US" baseline="0" dirty="0"/>
              <a:t>파일 생성 후 컴파일을 통해 </a:t>
            </a:r>
            <a:r>
              <a:rPr lang="en-US" altLang="ko-KR" baseline="0" dirty="0"/>
              <a:t>class </a:t>
            </a:r>
            <a:r>
              <a:rPr lang="ko-KR" altLang="en-US" baseline="0" dirty="0"/>
              <a:t>파일로 변환되고 </a:t>
            </a:r>
            <a:r>
              <a:rPr lang="en-US" altLang="ko-KR" baseline="0" dirty="0"/>
              <a:t>JVM</a:t>
            </a:r>
            <a:r>
              <a:rPr lang="ko-KR" altLang="en-US" baseline="0" dirty="0"/>
              <a:t>이 명령어를 해석해주어 프로그램을 실행합니다</a:t>
            </a:r>
            <a:endParaRPr lang="en-US" altLang="ko-KR" baseline="0" dirty="0"/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06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aseline="0" dirty="0"/>
              <a:t>.java </a:t>
            </a:r>
            <a:r>
              <a:rPr lang="ko-KR" altLang="en-US" baseline="0" dirty="0"/>
              <a:t>파일은 </a:t>
            </a:r>
            <a:r>
              <a:rPr lang="en-US" altLang="ko-KR" baseline="0" dirty="0"/>
              <a:t>java </a:t>
            </a:r>
            <a:r>
              <a:rPr lang="ko-KR" altLang="en-US" baseline="0" dirty="0"/>
              <a:t>규칙에 맞게 작성한 모든 소스코드 파일을 말합니다</a:t>
            </a:r>
            <a:r>
              <a:rPr lang="en-US" altLang="ko-KR" baseline="0" dirty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특징은 </a:t>
            </a:r>
            <a:r>
              <a:rPr lang="en-US" altLang="ko-KR" baseline="0" dirty="0"/>
              <a:t>for human</a:t>
            </a:r>
            <a:r>
              <a:rPr lang="ko-KR" altLang="en-US" baseline="0" dirty="0"/>
              <a:t>이므로 사람이 읽을 수 있는 </a:t>
            </a:r>
            <a:r>
              <a:rPr lang="en-US" altLang="ko-KR" baseline="0" dirty="0"/>
              <a:t>text</a:t>
            </a:r>
            <a:r>
              <a:rPr lang="ko-KR" altLang="en-US" baseline="0" dirty="0"/>
              <a:t>파일로  구성되어있습니다</a:t>
            </a:r>
            <a:r>
              <a:rPr lang="en-US" altLang="ko-KR" baseline="0" dirty="0"/>
              <a:t>.</a:t>
            </a:r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3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10746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noProof="0" dirty="0"/>
              <a:t>Java</a:t>
            </a:r>
            <a:r>
              <a:rPr lang="en-US" altLang="ko-KR" baseline="0" noProof="0" dirty="0"/>
              <a:t> Compiler</a:t>
            </a:r>
            <a:r>
              <a:rPr lang="ko-KR" altLang="en-US" baseline="0" noProof="0" dirty="0"/>
              <a:t>은 </a:t>
            </a:r>
            <a:r>
              <a:rPr lang="en-US" altLang="ko-KR" baseline="0" noProof="0" dirty="0"/>
              <a:t>.java </a:t>
            </a:r>
            <a:r>
              <a:rPr lang="ko-KR" altLang="en-US" baseline="0" noProof="0" dirty="0"/>
              <a:t>파일을 컴파일과정을 통해 바이트코드와 </a:t>
            </a:r>
            <a:r>
              <a:rPr lang="en-US" altLang="ko-KR" baseline="0" noProof="0" dirty="0"/>
              <a:t>.Class</a:t>
            </a:r>
            <a:r>
              <a:rPr lang="ko-KR" altLang="en-US" baseline="0" noProof="0" dirty="0"/>
              <a:t>파일로 변환시킵니다</a:t>
            </a:r>
            <a:r>
              <a:rPr lang="en-US" altLang="ko-KR" baseline="0" noProof="0" dirty="0"/>
              <a:t>.</a:t>
            </a:r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06950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.class </a:t>
            </a:r>
            <a:r>
              <a:rPr lang="ko-KR" altLang="en-US" baseline="0" dirty="0"/>
              <a:t>파일은 컴파일러에 의해 생성된 </a:t>
            </a:r>
            <a:r>
              <a:rPr lang="en-US" altLang="ko-KR" baseline="0" dirty="0"/>
              <a:t>java </a:t>
            </a:r>
            <a:r>
              <a:rPr lang="en-US" altLang="ko-KR" baseline="0" dirty="0" err="1"/>
              <a:t>bytecode</a:t>
            </a:r>
            <a:r>
              <a:rPr lang="ko-KR" altLang="en-US" baseline="0" dirty="0"/>
              <a:t>로 구성된 파일입니다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특징은 </a:t>
            </a:r>
            <a:r>
              <a:rPr lang="en-US" altLang="ko-KR" baseline="0" dirty="0"/>
              <a:t>for JVM (Java Virtual Machine </a:t>
            </a:r>
            <a:r>
              <a:rPr lang="ko-KR" altLang="en-US" baseline="0" dirty="0"/>
              <a:t>자바 가상 머신</a:t>
            </a:r>
            <a:r>
              <a:rPr lang="en-US" altLang="ko-KR" baseline="0" dirty="0"/>
              <a:t>)</a:t>
            </a:r>
            <a:r>
              <a:rPr lang="ko-KR" altLang="en-US" baseline="0" dirty="0"/>
              <a:t>입니다</a:t>
            </a:r>
            <a:r>
              <a:rPr lang="en-US" altLang="ko-KR" baseline="0" dirty="0"/>
              <a:t>. (JVM</a:t>
            </a:r>
            <a:r>
              <a:rPr lang="ko-KR" altLang="en-US" baseline="0" dirty="0"/>
              <a:t>을 위한 코드</a:t>
            </a:r>
            <a:r>
              <a:rPr lang="en-US" altLang="ko-KR" baseline="0" dirty="0"/>
              <a:t>) </a:t>
            </a:r>
          </a:p>
          <a:p>
            <a:r>
              <a:rPr lang="ko-KR" altLang="en-US" baseline="0" dirty="0"/>
              <a:t>그리하여 자바를 실행할 수 있는 모든 장치에서 실행이 가능합니다</a:t>
            </a:r>
            <a:endParaRPr lang="en-US" altLang="ko-KR" baseline="0" dirty="0"/>
          </a:p>
          <a:p>
            <a:r>
              <a:rPr lang="en-US" altLang="ko-KR" dirty="0"/>
              <a:t>(*JVM</a:t>
            </a:r>
            <a:r>
              <a:rPr lang="ko-KR" altLang="en-US" dirty="0"/>
              <a:t>이란</a:t>
            </a:r>
            <a:r>
              <a:rPr lang="en-US" altLang="ko-KR" dirty="0"/>
              <a:t>? Java Virtual Machine</a:t>
            </a:r>
            <a:r>
              <a:rPr lang="ko-KR" altLang="en-US" dirty="0"/>
              <a:t>의 약어로</a:t>
            </a:r>
            <a:r>
              <a:rPr lang="ko-KR" altLang="en-US" baseline="0" dirty="0"/>
              <a:t> </a:t>
            </a:r>
            <a:r>
              <a:rPr lang="ko-KR" altLang="en-US" dirty="0"/>
              <a:t>자바의 바이트코드를 해당 컴퓨터의 명령어로 해석해주는 프로그램을 말하며</a:t>
            </a:r>
            <a:r>
              <a:rPr lang="en-US" altLang="ko-KR" dirty="0"/>
              <a:t>. JVM</a:t>
            </a:r>
            <a:r>
              <a:rPr lang="ko-KR" altLang="en-US" dirty="0"/>
              <a:t>은 바이트코드와 컴퓨터의 운영 시스템간의 번역기 역할을 합니다</a:t>
            </a:r>
            <a:r>
              <a:rPr lang="en-US" altLang="ko-KR" dirty="0"/>
              <a:t>.)</a:t>
            </a:r>
          </a:p>
          <a:p>
            <a:r>
              <a:rPr lang="en-US" altLang="ko-KR" dirty="0"/>
              <a:t>(*byte code</a:t>
            </a:r>
            <a:r>
              <a:rPr lang="ko-KR" altLang="en-US" dirty="0"/>
              <a:t>란</a:t>
            </a:r>
            <a:r>
              <a:rPr lang="en-US" altLang="ko-KR" dirty="0"/>
              <a:t>? </a:t>
            </a:r>
            <a:r>
              <a:rPr lang="en-US" altLang="ko-KR" baseline="0" dirty="0"/>
              <a:t> </a:t>
            </a:r>
            <a:r>
              <a:rPr lang="ko-KR" altLang="en-US" dirty="0"/>
              <a:t>자바의 실행 환경에서 실행되기 위해 최적화된 코드의 집합을 말합니다</a:t>
            </a:r>
            <a:r>
              <a:rPr lang="en-US" altLang="ko-KR" dirty="0"/>
              <a:t>.)</a:t>
            </a:r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59267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(*JVM</a:t>
            </a:r>
            <a:r>
              <a:rPr lang="ko-KR" altLang="en-US" dirty="0"/>
              <a:t>이란</a:t>
            </a:r>
            <a:r>
              <a:rPr lang="en-US" altLang="ko-KR" dirty="0"/>
              <a:t>? Java Virtual Machine</a:t>
            </a:r>
            <a:r>
              <a:rPr lang="ko-KR" altLang="en-US" dirty="0"/>
              <a:t>의 약어로</a:t>
            </a:r>
            <a:r>
              <a:rPr lang="ko-KR" altLang="en-US" baseline="0" dirty="0"/>
              <a:t> </a:t>
            </a:r>
            <a:r>
              <a:rPr lang="ko-KR" altLang="en-US" dirty="0"/>
              <a:t>자바의 바이트코드를 해당 컴퓨터의 명령어로 해석해주는 프로그램을 말하며</a:t>
            </a:r>
            <a:r>
              <a:rPr lang="en-US" altLang="ko-KR" dirty="0"/>
              <a:t>. JVM</a:t>
            </a:r>
            <a:r>
              <a:rPr lang="ko-KR" altLang="en-US" dirty="0"/>
              <a:t>은 바이트코드와 컴퓨터의 운영 시스템간의 번역기 역할을 합니다</a:t>
            </a:r>
            <a:r>
              <a:rPr lang="en-US" altLang="ko-KR" dirty="0"/>
              <a:t>.)</a:t>
            </a:r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99974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57930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그림은 </a:t>
            </a:r>
            <a:r>
              <a:rPr lang="en-US" altLang="ko-KR" baseline="0" dirty="0" err="1"/>
              <a:t>src</a:t>
            </a:r>
            <a:r>
              <a:rPr lang="ko-KR" altLang="en-US" baseline="0" dirty="0"/>
              <a:t>에 있는 </a:t>
            </a:r>
            <a:r>
              <a:rPr lang="en-US" altLang="ko-KR" baseline="0" dirty="0"/>
              <a:t>.java</a:t>
            </a:r>
            <a:r>
              <a:rPr lang="ko-KR" altLang="en-US" baseline="0" dirty="0"/>
              <a:t>파일입니다</a:t>
            </a:r>
            <a:r>
              <a:rPr lang="en-US" altLang="ko-KR" baseline="0" dirty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aseline="0" dirty="0"/>
              <a:t>.java </a:t>
            </a:r>
            <a:r>
              <a:rPr lang="ko-KR" altLang="en-US" baseline="0" dirty="0"/>
              <a:t>파일은 </a:t>
            </a:r>
            <a:r>
              <a:rPr lang="en-US" altLang="ko-KR" baseline="0" dirty="0"/>
              <a:t>java </a:t>
            </a:r>
            <a:r>
              <a:rPr lang="ko-KR" altLang="en-US" baseline="0" dirty="0"/>
              <a:t>규칙에 맞게 작성한 모든 소스코드 파일을 말합니다</a:t>
            </a:r>
            <a:r>
              <a:rPr lang="en-US" altLang="ko-KR" baseline="0" dirty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/>
              <a:t>특징은 </a:t>
            </a:r>
            <a:r>
              <a:rPr lang="en-US" altLang="ko-KR" baseline="0" dirty="0"/>
              <a:t>for human</a:t>
            </a:r>
            <a:r>
              <a:rPr lang="ko-KR" altLang="en-US" baseline="0" dirty="0"/>
              <a:t>이므로 사람이 읽을 수 있는 </a:t>
            </a:r>
            <a:r>
              <a:rPr lang="en-US" altLang="ko-KR" baseline="0" dirty="0"/>
              <a:t>text</a:t>
            </a:r>
            <a:r>
              <a:rPr lang="ko-KR" altLang="en-US" baseline="0" dirty="0"/>
              <a:t>파일로  </a:t>
            </a:r>
            <a:r>
              <a:rPr lang="ko-KR" altLang="en-US" baseline="0" dirty="0" err="1"/>
              <a:t>구성되어있습니다</a:t>
            </a:r>
            <a:r>
              <a:rPr lang="en-US" altLang="ko-KR" baseline="0" dirty="0"/>
              <a:t>.</a:t>
            </a:r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821480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/>
              <a:t>그림은 </a:t>
            </a:r>
            <a:r>
              <a:rPr lang="en-US" altLang="ko-KR" baseline="0" dirty="0"/>
              <a:t>bin</a:t>
            </a:r>
            <a:r>
              <a:rPr lang="ko-KR" altLang="en-US" baseline="0" dirty="0"/>
              <a:t>에 있는 </a:t>
            </a:r>
            <a:r>
              <a:rPr lang="en-US" altLang="ko-KR" baseline="0" dirty="0"/>
              <a:t>.class </a:t>
            </a:r>
            <a:r>
              <a:rPr lang="ko-KR" altLang="en-US" baseline="0" dirty="0"/>
              <a:t>파일입니다</a:t>
            </a:r>
            <a:r>
              <a:rPr lang="en-US" altLang="ko-KR" baseline="0" dirty="0"/>
              <a:t>.</a:t>
            </a:r>
          </a:p>
          <a:p>
            <a:r>
              <a:rPr lang="en-US" altLang="ko-KR" baseline="0" dirty="0"/>
              <a:t>.class </a:t>
            </a:r>
            <a:r>
              <a:rPr lang="ko-KR" altLang="en-US" baseline="0" dirty="0"/>
              <a:t>파일은 컴파일러에 의해 생성된 </a:t>
            </a:r>
            <a:r>
              <a:rPr lang="en-US" altLang="ko-KR" baseline="0" dirty="0"/>
              <a:t>java bytecode</a:t>
            </a:r>
            <a:r>
              <a:rPr lang="ko-KR" altLang="en-US" baseline="0" dirty="0"/>
              <a:t>로 구성된 파일입니다</a:t>
            </a:r>
            <a:r>
              <a:rPr lang="en-US" altLang="ko-KR" baseline="0" dirty="0"/>
              <a:t>.</a:t>
            </a:r>
          </a:p>
          <a:p>
            <a:endParaRPr lang="ko-KR" altLang="en-US" dirty="0"/>
          </a:p>
          <a:p>
            <a:endParaRPr lang="ko-KR" altLang="en-US" dirty="0"/>
          </a:p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altLang="ko-KR" smtClean="0"/>
              <a:pPr/>
              <a:t>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70435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대각선"/>
          <p:cNvGrpSpPr/>
          <p:nvPr/>
        </p:nvGrpSpPr>
        <p:grpSpPr>
          <a:xfrm>
            <a:off x="5638801" y="4145282"/>
            <a:ext cx="3515503" cy="2731407"/>
            <a:chOff x="5638800" y="3108960"/>
            <a:chExt cx="3515503" cy="2048555"/>
          </a:xfrm>
        </p:grpSpPr>
        <p:cxnSp>
          <p:nvCxnSpPr>
            <p:cNvPr id="14" name="직선 연결선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아래 줄"/>
          <p:cNvGrpSpPr/>
          <p:nvPr/>
        </p:nvGrpSpPr>
        <p:grpSpPr>
          <a:xfrm>
            <a:off x="-6689" y="6057150"/>
            <a:ext cx="4125119" cy="820207"/>
            <a:chOff x="-6689" y="4553748"/>
            <a:chExt cx="4125119" cy="615155"/>
          </a:xfrm>
        </p:grpSpPr>
        <p:sp>
          <p:nvSpPr>
            <p:cNvPr id="9" name="자유형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ko-KR" altLang="en-US" sz="2400" dirty="0"/>
            </a:p>
          </p:txBody>
        </p:sp>
        <p:sp>
          <p:nvSpPr>
            <p:cNvPr id="10" name="자유형(F)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ko-KR" altLang="en-US" sz="2400" dirty="0"/>
            </a:p>
          </p:txBody>
        </p:sp>
        <p:sp>
          <p:nvSpPr>
            <p:cNvPr id="11" name="자유형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ko-KR" altLang="en-US" sz="2400" dirty="0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19200" y="584201"/>
            <a:ext cx="6553200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19200" y="2616200"/>
            <a:ext cx="6553200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ko-KR" altLang="en-US" dirty="0"/>
          </a:p>
        </p:txBody>
      </p:sp>
      <p:sp>
        <p:nvSpPr>
          <p:cNvPr id="22" name="날짜 개체 틀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C422937-56A7-4849-B769-94CDB43B3A6C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23" name="바닥글 개체 틀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24" name="슬라이드 번호 개체 틀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458004A-88AC-494C-82F5-1939DAB551F8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584200"/>
            <a:ext cx="2057400" cy="5588000"/>
          </a:xfrm>
        </p:spPr>
        <p:txBody>
          <a:bodyPr vert="eaVert"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914400" y="584200"/>
            <a:ext cx="5562600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F850C51-7350-4407-A172-A9D3C3E03FF9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C9449C0-B038-4879-B7B9-014EE73B294D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대각선"/>
          <p:cNvGrpSpPr/>
          <p:nvPr/>
        </p:nvGrpSpPr>
        <p:grpSpPr>
          <a:xfrm>
            <a:off x="5638801" y="4145282"/>
            <a:ext cx="3515503" cy="2731407"/>
            <a:chOff x="5638800" y="3108960"/>
            <a:chExt cx="3515503" cy="2048555"/>
          </a:xfrm>
        </p:grpSpPr>
        <p:cxnSp>
          <p:nvCxnSpPr>
            <p:cNvPr id="12" name="직선 연결선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19200" y="2209802"/>
            <a:ext cx="6705600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19200" y="4951267"/>
            <a:ext cx="5303520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19D4B80-29DA-4548-A8B1-A138FA38F52C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914401" y="1706880"/>
            <a:ext cx="3810000" cy="4465320"/>
          </a:xfrm>
        </p:spPr>
        <p:txBody>
          <a:bodyPr rtlCol="0">
            <a:normAutofit/>
          </a:bodyPr>
          <a:lstStyle>
            <a:lvl1pPr algn="l" rtl="0"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algn="l" rtl="0"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algn="l" rtl="0"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algn="l" rtl="0"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algn="l" rtl="0"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876801" y="1706880"/>
            <a:ext cx="3810000" cy="4465320"/>
          </a:xfrm>
        </p:spPr>
        <p:txBody>
          <a:bodyPr rtlCol="0">
            <a:normAutofit/>
          </a:bodyPr>
          <a:lstStyle>
            <a:lvl1pPr algn="l" rtl="0"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algn="l" rtl="0"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algn="l" rtl="0"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algn="l" rtl="0"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algn="l" rtl="0"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E3ECEEB-30D4-4A83-9F71-9B928EF53EF6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014DD1E-5D91-48A3-AD6D-45FBA980D106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4400" y="1701800"/>
            <a:ext cx="3813048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914401" y="2717800"/>
            <a:ext cx="3810000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873752" y="1701800"/>
            <a:ext cx="3813048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876801" y="2717800"/>
            <a:ext cx="3810000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7236E7F-4DD7-4D78-B18F-46EBCC2160A2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5E84B4F-EFBF-4756-B8CB-B59713AC6ACA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2705AEF-8982-4ACA-9DC7-A3809AF42DD4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1701800"/>
            <a:ext cx="3048000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4400" y="4241800"/>
            <a:ext cx="3048000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114800" y="584200"/>
            <a:ext cx="4572000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8E296B2-2012-46AF-B68B-25AC7D124111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4400" y="1701800"/>
            <a:ext cx="3048000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4400" y="4241800"/>
            <a:ext cx="3048000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3" name="그림 개체 틀 2" descr="이미지를 추가할 수 있는 빈 개체 틀입니다. 개체 틀을 클릭하고 추가할 이미지를 선택합니다."/>
          <p:cNvSpPr>
            <a:spLocks noGrp="1"/>
          </p:cNvSpPr>
          <p:nvPr>
            <p:ph type="pic" idx="1"/>
          </p:nvPr>
        </p:nvSpPr>
        <p:spPr>
          <a:xfrm>
            <a:off x="4114800" y="584200"/>
            <a:ext cx="4572000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D5D2FF-B6C7-4D79-A1FF-7ADDF3B20192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왼쪽 줄"/>
          <p:cNvGrpSpPr/>
          <p:nvPr/>
        </p:nvGrpSpPr>
        <p:grpSpPr>
          <a:xfrm>
            <a:off x="-11905" y="-3174"/>
            <a:ext cx="615155" cy="5229225"/>
            <a:chOff x="-11906" y="-2381"/>
            <a:chExt cx="615155" cy="3921919"/>
          </a:xfrm>
        </p:grpSpPr>
        <p:sp>
          <p:nvSpPr>
            <p:cNvPr id="10" name="자유형(F)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" name="자유형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자유형(F)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4401" y="274637"/>
            <a:ext cx="7772400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4401" y="1701797"/>
            <a:ext cx="7772400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ko-KR" altLang="en-US" dirty="0"/>
              <a:t>마스터 텍스트 스타일 편집</a:t>
            </a:r>
          </a:p>
          <a:p>
            <a:pPr lvl="1" rtl="0"/>
            <a:r>
              <a:rPr lang="ko-KR" altLang="en-US" dirty="0"/>
              <a:t>둘째 수준</a:t>
            </a:r>
          </a:p>
          <a:p>
            <a:pPr lvl="2" rtl="0"/>
            <a:r>
              <a:rPr lang="ko-KR" altLang="en-US" dirty="0"/>
              <a:t>셋째 수준</a:t>
            </a:r>
          </a:p>
          <a:p>
            <a:pPr lvl="3" rtl="0"/>
            <a:r>
              <a:rPr lang="ko-KR" altLang="en-US" dirty="0"/>
              <a:t>넷째 수준</a:t>
            </a:r>
          </a:p>
          <a:p>
            <a:pPr lvl="4" rtl="0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914400" y="6356353"/>
            <a:ext cx="16764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B4866B0-FE2E-4A14-B730-E32FA3102CD7}" type="datetime1">
              <a:rPr lang="ko-KR" altLang="en-US" smtClean="0"/>
              <a:pPr/>
              <a:t>2018-05-28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590800" y="6356353"/>
            <a:ext cx="39624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924801" y="6356353"/>
            <a:ext cx="762000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014DD1E-5D91-48A3-AD6D-45FBA980D106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04747" indent="-304747" algn="l" defTabSz="1218987" rtl="0" eaLnBrk="1" latinLnBrk="1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09493" indent="-231607" algn="l" defTabSz="1218987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914240" indent="-231607" algn="l" defTabSz="1218987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218987" indent="-231607" algn="l" defTabSz="1218987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523733" indent="-231607" algn="l" defTabSz="1218987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828480" indent="-231607" algn="l" defTabSz="1218987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1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Eclipse Instructions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  <a:sym typeface="Malgun Gothic" panose="020B0503020000020004" pitchFamily="50" charset="-127"/>
            </a:endParaRPr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Dir. File structure &amp; management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  <a:sym typeface="Malgun Gothic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9452E8-EE19-4166-97A0-093FB7951AE4}"/>
              </a:ext>
            </a:extLst>
          </p:cNvPr>
          <p:cNvSpPr txBox="1"/>
          <p:nvPr/>
        </p:nvSpPr>
        <p:spPr>
          <a:xfrm>
            <a:off x="4283968" y="4296342"/>
            <a:ext cx="428995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Team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공대생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류무원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2017154013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발표자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김한상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2013154012</a:t>
            </a:r>
          </a:p>
          <a:p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임현성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2015150031</a:t>
            </a:r>
          </a:p>
          <a:p>
            <a:r>
              <a:rPr lang="ko-KR" altLang="en-US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유현승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2015152024</a:t>
            </a:r>
            <a:endParaRPr lang="ko-KR" altLang="en-US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8CFE63-E798-49B1-BC65-E5322D30BCAF}"/>
              </a:ext>
            </a:extLst>
          </p:cNvPr>
          <p:cNvSpPr txBox="1"/>
          <p:nvPr/>
        </p:nvSpPr>
        <p:spPr>
          <a:xfrm>
            <a:off x="829580" y="836712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File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Management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596260-CFE4-4D7E-822B-594332EC3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221" y="1628800"/>
            <a:ext cx="5165330" cy="6858000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BA82673C-2713-4472-95FF-167570D02789}"/>
              </a:ext>
            </a:extLst>
          </p:cNvPr>
          <p:cNvSpPr/>
          <p:nvPr/>
        </p:nvSpPr>
        <p:spPr>
          <a:xfrm>
            <a:off x="3626960" y="5658707"/>
            <a:ext cx="1368152" cy="216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7871658-9634-43C7-B8CE-95F64DD573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28972" y1="46819" x2="45898" y2="49755"/>
                        <a14:backgroundMark x1="45898" y1="49755" x2="65628" y2="43556"/>
                        <a14:backgroundMark x1="65628" y1="43556" x2="72274" y2="52855"/>
                        <a14:backgroundMark x1="72274" y1="52855" x2="61267" y2="65416"/>
                        <a14:backgroundMark x1="61267" y1="65416" x2="42264" y2="66721"/>
                        <a14:backgroundMark x1="42264" y1="66721" x2="32087" y2="60522"/>
                        <a14:backgroundMark x1="32087" y1="60522" x2="33645" y2="47798"/>
                        <a14:backgroundMark x1="33645" y1="47798" x2="47975" y2="43230"/>
                        <a14:backgroundMark x1="47975" y1="43230" x2="56802" y2="55465"/>
                        <a14:backgroundMark x1="56802" y1="55465" x2="50987" y2="70147"/>
                        <a14:backgroundMark x1="50987" y1="70147" x2="31983" y2="73246"/>
                        <a14:backgroundMark x1="31983" y1="73246" x2="20665" y2="63948"/>
                        <a14:backgroundMark x1="20665" y1="63948" x2="24818" y2="46493"/>
                        <a14:backgroundMark x1="24818" y1="46493" x2="43821" y2="38336"/>
                        <a14:backgroundMark x1="43821" y1="38336" x2="56282" y2="51060"/>
                        <a14:backgroundMark x1="56282" y1="51060" x2="50260" y2="71126"/>
                        <a14:backgroundMark x1="50260" y1="71126" x2="34995" y2="76020"/>
                        <a14:backgroundMark x1="34995" y1="76020" x2="26895" y2="70310"/>
                        <a14:backgroundMark x1="26895" y1="70310" x2="29595" y2="60522"/>
                        <a14:backgroundMark x1="29595" y1="60522" x2="32814" y2="57749"/>
                        <a14:backgroundMark x1="76843" y1="84666" x2="36656" y2="80750"/>
                        <a14:backgroundMark x1="36656" y1="80750" x2="35826" y2="66558"/>
                        <a14:backgroundMark x1="35826" y1="66558" x2="63448" y2="43393"/>
                        <a14:backgroundMark x1="63448" y1="43393" x2="77985" y2="37847"/>
                        <a14:backgroundMark x1="77985" y1="37847" x2="83178" y2="42904"/>
                        <a14:backgroundMark x1="86501" y1="9788" x2="92835" y2="23817"/>
                        <a14:backgroundMark x1="92835" y1="23817" x2="95639" y2="38173"/>
                        <a14:backgroundMark x1="95639" y1="38173" x2="93043" y2="51223"/>
                        <a14:backgroundMark x1="93043" y1="51223" x2="87020" y2="64437"/>
                        <a14:backgroundMark x1="87020" y1="64437" x2="78401" y2="75367"/>
                        <a14:backgroundMark x1="78401" y1="75367" x2="65109" y2="82871"/>
                        <a14:backgroundMark x1="65109" y1="82871" x2="34060" y2="82382"/>
                        <a14:backgroundMark x1="34060" y1="82382" x2="25337" y2="78956"/>
                        <a14:backgroundMark x1="25337" y1="78956" x2="24818" y2="7602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28193" y="-405242"/>
            <a:ext cx="7094120" cy="451578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F5903B19-C575-4824-9A2F-2F3E0FDAB9EE}"/>
              </a:ext>
            </a:extLst>
          </p:cNvPr>
          <p:cNvSpPr/>
          <p:nvPr/>
        </p:nvSpPr>
        <p:spPr>
          <a:xfrm>
            <a:off x="3076321" y="2793464"/>
            <a:ext cx="1368152" cy="216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328346425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BF01F1C-4559-40D3-8F70-6017971F9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1412776"/>
            <a:ext cx="7094120" cy="45157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8CFE63-E798-49B1-BC65-E5322D30BCAF}"/>
              </a:ext>
            </a:extLst>
          </p:cNvPr>
          <p:cNvSpPr txBox="1"/>
          <p:nvPr/>
        </p:nvSpPr>
        <p:spPr>
          <a:xfrm>
            <a:off x="829580" y="836712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File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Management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A596260-CFE4-4D7E-822B-594332EC39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44213" y1="61117" x2="58648" y2="47209"/>
                        <a14:backgroundMark x1="58648" y1="47209" x2="58648" y2="47209"/>
                        <a14:backgroundMark x1="43173" y1="23408" x2="40572" y2="23604"/>
                        <a14:backgroundMark x1="38752" y1="24780" x2="40962" y2="243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99792" y="-692696"/>
            <a:ext cx="5165330" cy="6858000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BA82673C-2713-4472-95FF-167570D02789}"/>
              </a:ext>
            </a:extLst>
          </p:cNvPr>
          <p:cNvSpPr/>
          <p:nvPr/>
        </p:nvSpPr>
        <p:spPr>
          <a:xfrm>
            <a:off x="2195736" y="4057408"/>
            <a:ext cx="1368152" cy="216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2658577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BB111D8-80B6-44BF-9F4D-23F819CDC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195" y="1459887"/>
            <a:ext cx="5263609" cy="51838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8CFE63-E798-49B1-BC65-E5322D30BCAF}"/>
              </a:ext>
            </a:extLst>
          </p:cNvPr>
          <p:cNvSpPr txBox="1"/>
          <p:nvPr/>
        </p:nvSpPr>
        <p:spPr>
          <a:xfrm>
            <a:off x="829580" y="836712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File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Management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A82673C-2713-4472-95FF-167570D02789}"/>
              </a:ext>
            </a:extLst>
          </p:cNvPr>
          <p:cNvSpPr/>
          <p:nvPr/>
        </p:nvSpPr>
        <p:spPr>
          <a:xfrm>
            <a:off x="2123728" y="2492896"/>
            <a:ext cx="1368152" cy="216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3021531-03CE-46CA-AF17-8BB15F8F7AD7}"/>
              </a:ext>
            </a:extLst>
          </p:cNvPr>
          <p:cNvSpPr/>
          <p:nvPr/>
        </p:nvSpPr>
        <p:spPr>
          <a:xfrm>
            <a:off x="2143865" y="4292137"/>
            <a:ext cx="4723230" cy="216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C515CBE-411B-4571-A62C-915FFE16F0CF}"/>
              </a:ext>
            </a:extLst>
          </p:cNvPr>
          <p:cNvSpPr/>
          <p:nvPr/>
        </p:nvSpPr>
        <p:spPr>
          <a:xfrm>
            <a:off x="5394930" y="6177336"/>
            <a:ext cx="702078" cy="2160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3340728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8CFE63-E798-49B1-BC65-E5322D30BCAF}"/>
              </a:ext>
            </a:extLst>
          </p:cNvPr>
          <p:cNvSpPr txBox="1"/>
          <p:nvPr/>
        </p:nvSpPr>
        <p:spPr>
          <a:xfrm>
            <a:off x="829580" y="836712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File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Management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98C64F-9845-4AAF-B1D3-98E4D448F4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3625" b="52224"/>
          <a:stretch/>
        </p:blipFill>
        <p:spPr>
          <a:xfrm>
            <a:off x="3331174" y="404664"/>
            <a:ext cx="4983246" cy="5077435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BA82673C-2713-4472-95FF-167570D02789}"/>
              </a:ext>
            </a:extLst>
          </p:cNvPr>
          <p:cNvSpPr/>
          <p:nvPr/>
        </p:nvSpPr>
        <p:spPr>
          <a:xfrm>
            <a:off x="4097116" y="4803534"/>
            <a:ext cx="1077420" cy="1901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1871127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8CFE63-E798-49B1-BC65-E5322D30BCAF}"/>
              </a:ext>
            </a:extLst>
          </p:cNvPr>
          <p:cNvSpPr txBox="1"/>
          <p:nvPr/>
        </p:nvSpPr>
        <p:spPr>
          <a:xfrm>
            <a:off x="829580" y="836712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File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Management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AD20994-8462-4008-827B-DEB67275E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087" y="719137"/>
            <a:ext cx="5076825" cy="5419725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BA82673C-2713-4472-95FF-167570D02789}"/>
              </a:ext>
            </a:extLst>
          </p:cNvPr>
          <p:cNvSpPr/>
          <p:nvPr/>
        </p:nvSpPr>
        <p:spPr>
          <a:xfrm>
            <a:off x="2483768" y="2696220"/>
            <a:ext cx="2088232" cy="2287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3146321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F8CFE63-E798-49B1-BC65-E5322D30BCAF}"/>
              </a:ext>
            </a:extLst>
          </p:cNvPr>
          <p:cNvSpPr txBox="1"/>
          <p:nvPr/>
        </p:nvSpPr>
        <p:spPr>
          <a:xfrm>
            <a:off x="829580" y="836712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File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Management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7442237-581A-43EF-A330-1A4FB2D7C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637" y="90487"/>
            <a:ext cx="5038725" cy="6677025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BA82673C-2713-4472-95FF-167570D02789}"/>
              </a:ext>
            </a:extLst>
          </p:cNvPr>
          <p:cNvSpPr/>
          <p:nvPr/>
        </p:nvSpPr>
        <p:spPr>
          <a:xfrm>
            <a:off x="2082534" y="1254319"/>
            <a:ext cx="4865729" cy="2287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84DAB499-DAE6-40A4-B15F-DCAC448992DB}"/>
              </a:ext>
            </a:extLst>
          </p:cNvPr>
          <p:cNvSpPr/>
          <p:nvPr/>
        </p:nvSpPr>
        <p:spPr>
          <a:xfrm>
            <a:off x="2267744" y="2120285"/>
            <a:ext cx="3224953" cy="2287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3ED8F32-045E-4738-9B49-C8BCA45F5F51}"/>
              </a:ext>
            </a:extLst>
          </p:cNvPr>
          <p:cNvSpPr/>
          <p:nvPr/>
        </p:nvSpPr>
        <p:spPr>
          <a:xfrm>
            <a:off x="5090921" y="6309320"/>
            <a:ext cx="849231" cy="2287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359678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00DB4E6-2CAD-4712-9EAF-31B7DEF227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7581" y="1647825"/>
            <a:ext cx="4638675" cy="35623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8CFE63-E798-49B1-BC65-E5322D30BCAF}"/>
              </a:ext>
            </a:extLst>
          </p:cNvPr>
          <p:cNvSpPr txBox="1"/>
          <p:nvPr/>
        </p:nvSpPr>
        <p:spPr>
          <a:xfrm>
            <a:off x="829580" y="836712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File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Management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3ED8F32-045E-4738-9B49-C8BCA45F5F51}"/>
              </a:ext>
            </a:extLst>
          </p:cNvPr>
          <p:cNvSpPr/>
          <p:nvPr/>
        </p:nvSpPr>
        <p:spPr>
          <a:xfrm>
            <a:off x="2267744" y="2348880"/>
            <a:ext cx="1152128" cy="15968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4125121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914401" y="274637"/>
            <a:ext cx="7772400" cy="1223963"/>
          </a:xfrm>
        </p:spPr>
        <p:txBody>
          <a:bodyPr rtlCol="0"/>
          <a:lstStyle/>
          <a:p>
            <a:pPr rtl="0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File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Structure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  <a:sym typeface="Malgun Gothic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91A8B2-9104-4AB5-B058-D3861F08D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85" y="1894577"/>
            <a:ext cx="8543293" cy="196112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59AECE9-AE8D-4FB2-A141-137D034B32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62" y="4005064"/>
            <a:ext cx="8316416" cy="212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File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Structure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  <a:sym typeface="Malgun Gothic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91A8B2-9104-4AB5-B058-D3861F08D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277" y="2448436"/>
            <a:ext cx="12113899" cy="278076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7CEB95F-3C1A-4947-A2BF-D03542DD73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0445" y="1880252"/>
            <a:ext cx="16038319" cy="409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418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File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Structure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  <a:sym typeface="Malgun Gothic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91A8B2-9104-4AB5-B058-D3861F08D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1219" y="2448436"/>
            <a:ext cx="12113899" cy="278076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D27444F-43A9-47F7-90D9-48DE344402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928" y="1880252"/>
            <a:ext cx="16038319" cy="409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25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File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Structure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  <a:sym typeface="Malgun Gothic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91A8B2-9104-4AB5-B058-D3861F08D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69160" y="2448436"/>
            <a:ext cx="12113899" cy="27807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4C2F3D8-AB8C-43D5-B70A-C6BAF4E7F7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87" y="1935882"/>
            <a:ext cx="15704280" cy="400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420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File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Structure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  <a:sym typeface="Malgun Gothic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91A8B2-9104-4AB5-B058-D3861F08D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93896" y="2448436"/>
            <a:ext cx="12113899" cy="27807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4C2F3D8-AB8C-43D5-B70A-C6BAF4E7F7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76808" y="1892952"/>
            <a:ext cx="16038319" cy="409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68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File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sym typeface="Malgun Gothic" panose="020B0503020000020004" pitchFamily="50" charset="-127"/>
              </a:rPr>
              <a:t>Structure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  <a:sym typeface="Malgun Gothic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91A8B2-9104-4AB5-B058-D3861F08D7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93896" y="2448436"/>
            <a:ext cx="12113899" cy="278076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4C2F3D8-AB8C-43D5-B70A-C6BAF4E7F7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26159" y="1892952"/>
            <a:ext cx="16038319" cy="409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50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62821C6-D8C7-4E17-B696-CAC6DF0C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601" y="1514108"/>
            <a:ext cx="10729192" cy="80923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A296993-4E54-48FF-A373-D7B4B9DA7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6736" y="1514108"/>
            <a:ext cx="10729192" cy="80923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8CFE63-E798-49B1-BC65-E5322D30BCAF}"/>
              </a:ext>
            </a:extLst>
          </p:cNvPr>
          <p:cNvSpPr txBox="1"/>
          <p:nvPr/>
        </p:nvSpPr>
        <p:spPr>
          <a:xfrm>
            <a:off x="829580" y="836712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Java &amp; Class File</a:t>
            </a:r>
          </a:p>
        </p:txBody>
      </p:sp>
    </p:spTree>
    <p:extLst>
      <p:ext uri="{BB962C8B-B14F-4D97-AF65-F5344CB8AC3E}">
        <p14:creationId xmlns:p14="http://schemas.microsoft.com/office/powerpoint/2010/main" val="4250090132"/>
      </p:ext>
    </p:extLst>
  </p:cSld>
  <p:clrMapOvr>
    <a:masterClrMapping/>
  </p:clrMapOvr>
  <p:transition spd="med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62821C6-D8C7-4E17-B696-CAC6DF0C6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53736" y="1514108"/>
            <a:ext cx="10729192" cy="80923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A296993-4E54-48FF-A373-D7B4B9DA7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679" y="1514108"/>
            <a:ext cx="10729192" cy="80923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8CFE63-E798-49B1-BC65-E5322D30BCAF}"/>
              </a:ext>
            </a:extLst>
          </p:cNvPr>
          <p:cNvSpPr txBox="1"/>
          <p:nvPr/>
        </p:nvSpPr>
        <p:spPr>
          <a:xfrm>
            <a:off x="829580" y="836712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Java &amp; Class File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4E31DDF-7508-4C03-BC9A-08F1F15C4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9792" y="-6858000"/>
            <a:ext cx="51653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51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기술 16 x 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40_TF02787990.potx" id="{1F3916BD-AE1C-4D11-97FB-F58D1317D6CE}" vid="{2F65DC67-8246-462C-B1C9-8CF06F29C645}"/>
    </a:ext>
  </a:extLst>
</a:theme>
</file>

<file path=ppt/theme/theme2.xml><?xml version="1.0" encoding="utf-8"?>
<a:theme xmlns:a="http://schemas.openxmlformats.org/drawingml/2006/main" name="Office 테마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purl.org/dc/elements/1.1/"/>
    <ds:schemaRef ds:uri="http://schemas.microsoft.com/office/2006/documentManagement/types"/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purl.org/dc/dcmitype/"/>
    <ds:schemaRef ds:uri="4873beb7-5857-4685-be1f-d57550cc96cc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3중 회로선 프레젠테이션(와이드스크린)</Template>
  <TotalTime>252</TotalTime>
  <Words>483</Words>
  <Application>Microsoft Office PowerPoint</Application>
  <PresentationFormat>화면 슬라이드 쇼(4:3)</PresentationFormat>
  <Paragraphs>65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배달의민족 주아</vt:lpstr>
      <vt:lpstr>Calibri</vt:lpstr>
      <vt:lpstr>맑은 고딕</vt:lpstr>
      <vt:lpstr>Arial</vt:lpstr>
      <vt:lpstr>HY중고딕</vt:lpstr>
      <vt:lpstr>맑은 고딕</vt:lpstr>
      <vt:lpstr>기술 16 x 9</vt:lpstr>
      <vt:lpstr>Eclipse Instructions</vt:lpstr>
      <vt:lpstr>File Structure</vt:lpstr>
      <vt:lpstr>File Structure</vt:lpstr>
      <vt:lpstr>File Structure</vt:lpstr>
      <vt:lpstr>File Structure</vt:lpstr>
      <vt:lpstr>File Structure</vt:lpstr>
      <vt:lpstr>File Structure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Eclipse Instructions</dc:title>
  <dc:creator>KimHan Sang</dc:creator>
  <cp:lastModifiedBy>KimHan Sang</cp:lastModifiedBy>
  <cp:revision>9</cp:revision>
  <dcterms:created xsi:type="dcterms:W3CDTF">2018-05-23T05:25:27Z</dcterms:created>
  <dcterms:modified xsi:type="dcterms:W3CDTF">2018-05-28T05:55:55Z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